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5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000"/>
    <a:srgbClr val="FF9797"/>
    <a:srgbClr val="EAFAC0"/>
    <a:srgbClr val="EF9AD2"/>
    <a:srgbClr val="EFD89F"/>
    <a:srgbClr val="DBAE86"/>
    <a:srgbClr val="EF9BD2"/>
    <a:srgbClr val="E6E6E6"/>
    <a:srgbClr val="FAAA0A"/>
    <a:srgbClr val="003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44496-AADF-E24D-9A1A-DD9BED73E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7055E34-3189-7E04-7507-1C1BA2A63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4667FCD-3F06-FC95-75AA-DD26AD510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2E2663-A49D-0D5B-9DA0-98BAD3D39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1027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F9AD2"/>
            </a:gs>
            <a:gs pos="30000">
              <a:srgbClr val="EF9AD2"/>
            </a:gs>
            <a:gs pos="61000">
              <a:srgbClr val="EFD89F">
                <a:alpha val="80000"/>
              </a:srgbClr>
            </a:gs>
            <a:gs pos="100000">
              <a:srgbClr val="EF9AD2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AFB8D0-90F8-EDDD-031C-32410BCD9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A112373D-3500-EC9C-E6FE-A551CF6F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092"/>
            <a:ext cx="7556500" cy="5037667"/>
          </a:xfrm>
          <a:prstGeom prst="rect">
            <a:avLst/>
          </a:prstGeom>
        </p:spPr>
      </p:pic>
      <p:sp>
        <p:nvSpPr>
          <p:cNvPr id="31" name="波線 30">
            <a:extLst>
              <a:ext uri="{FF2B5EF4-FFF2-40B4-BE49-F238E27FC236}">
                <a16:creationId xmlns:a16="http://schemas.microsoft.com/office/drawing/2014/main" id="{7663BD38-223F-A85C-720E-45897F3B418B}"/>
              </a:ext>
            </a:extLst>
          </p:cNvPr>
          <p:cNvSpPr/>
          <p:nvPr/>
        </p:nvSpPr>
        <p:spPr>
          <a:xfrm>
            <a:off x="-2222652" y="4406663"/>
            <a:ext cx="11538102" cy="1576572"/>
          </a:xfrm>
          <a:prstGeom prst="wave">
            <a:avLst>
              <a:gd name="adj1" fmla="val 12500"/>
              <a:gd name="adj2" fmla="val 10000"/>
            </a:avLst>
          </a:prstGeom>
          <a:gradFill>
            <a:gsLst>
              <a:gs pos="0">
                <a:srgbClr val="EF9AD2"/>
              </a:gs>
              <a:gs pos="30000">
                <a:srgbClr val="EF9AD2"/>
              </a:gs>
              <a:gs pos="61000">
                <a:srgbClr val="EFD89F">
                  <a:alpha val="80000"/>
                </a:srgbClr>
              </a:gs>
              <a:gs pos="100000">
                <a:srgbClr val="EFD89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99F73A06-661D-630A-E313-EE7F3992F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E82A15B9-63D4-6254-AEDC-5E7BA1D77819}"/>
              </a:ext>
            </a:extLst>
          </p:cNvPr>
          <p:cNvSpPr txBox="1"/>
          <p:nvPr/>
        </p:nvSpPr>
        <p:spPr>
          <a:xfrm>
            <a:off x="323123" y="9828296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　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C75C787-2F46-A521-1B18-4768A2FD8168}"/>
              </a:ext>
            </a:extLst>
          </p:cNvPr>
          <p:cNvGrpSpPr/>
          <p:nvPr/>
        </p:nvGrpSpPr>
        <p:grpSpPr>
          <a:xfrm>
            <a:off x="234480" y="8479181"/>
            <a:ext cx="8226397" cy="1897931"/>
            <a:chOff x="-2658647" y="5269326"/>
            <a:chExt cx="8226397" cy="1897931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D2A57026-11C8-76BD-B663-88B00A2AA3BF}"/>
                </a:ext>
              </a:extLst>
            </p:cNvPr>
            <p:cNvGrpSpPr/>
            <p:nvPr/>
          </p:nvGrpSpPr>
          <p:grpSpPr>
            <a:xfrm>
              <a:off x="222430" y="6428242"/>
              <a:ext cx="645818" cy="635769"/>
              <a:chOff x="5192020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CDCA3E74-B405-DE7C-AA0B-6DC810DD640B}"/>
                  </a:ext>
                </a:extLst>
              </p:cNvPr>
              <p:cNvSpPr/>
              <p:nvPr/>
            </p:nvSpPr>
            <p:spPr>
              <a:xfrm>
                <a:off x="5192020" y="884888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6680C80-58A5-668C-7C66-61A3B96E6830}"/>
                  </a:ext>
                </a:extLst>
              </p:cNvPr>
              <p:cNvSpPr txBox="1"/>
              <p:nvPr/>
            </p:nvSpPr>
            <p:spPr>
              <a:xfrm>
                <a:off x="5229061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水</a:t>
                </a:r>
                <a:endParaRPr kumimoji="1" lang="en-US" altLang="ja-JP" sz="3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08E12D76-551E-84CC-D803-C894B57F167C}"/>
                </a:ext>
              </a:extLst>
            </p:cNvPr>
            <p:cNvGrpSpPr/>
            <p:nvPr/>
          </p:nvGrpSpPr>
          <p:grpSpPr>
            <a:xfrm>
              <a:off x="-2658647" y="6059261"/>
              <a:ext cx="2454657" cy="1107996"/>
              <a:chOff x="-2816896" y="6398408"/>
              <a:chExt cx="2414950" cy="1107996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0B2D39BA-2E0C-A100-021A-1261D6E0896B}"/>
                  </a:ext>
                </a:extLst>
              </p:cNvPr>
              <p:cNvSpPr txBox="1"/>
              <p:nvPr/>
            </p:nvSpPr>
            <p:spPr>
              <a:xfrm rot="16200000">
                <a:off x="-2665216" y="6246728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5019687-F82F-0690-B5A2-4BD9E369CAB4}"/>
                  </a:ext>
                </a:extLst>
              </p:cNvPr>
              <p:cNvSpPr txBox="1"/>
              <p:nvPr/>
            </p:nvSpPr>
            <p:spPr>
              <a:xfrm rot="16200000">
                <a:off x="-1635080" y="6273269"/>
                <a:ext cx="1107996" cy="1358273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</a:t>
                </a:r>
                <a:r>
                  <a:rPr lang="en-US" altLang="ja-JP" sz="6000" b="1" i="0" u="none" strike="noStrike" baseline="0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8</a:t>
                </a:r>
                <a:endParaRPr lang="en-US" altLang="ja-JP" sz="5400" b="1" i="0" u="none" strike="noStrike" baseline="0" dirty="0">
                  <a:solidFill>
                    <a:srgbClr val="0A801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5AE9CEA8-430C-7464-8AD7-ABA7203FCDAE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A30CAA1B-FAF5-9124-3165-3EA1F3EF84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2C9906E7-20C7-71D4-662E-1A82E77F8A01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66D95ED8-B9A4-0D39-4777-72837F0B5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1E369EF-642C-1DD8-FBD0-DFE827D9C5BD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4023C1-B800-3020-8D26-73A66A96B868}"/>
              </a:ext>
            </a:extLst>
          </p:cNvPr>
          <p:cNvSpPr txBox="1"/>
          <p:nvPr/>
        </p:nvSpPr>
        <p:spPr>
          <a:xfrm>
            <a:off x="323123" y="7079748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F5D1902C-45B6-6E3C-1858-D6ED823B6C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6" r="78240" b="33353"/>
          <a:stretch>
            <a:fillRect/>
          </a:stretch>
        </p:blipFill>
        <p:spPr>
          <a:xfrm>
            <a:off x="0" y="2960193"/>
            <a:ext cx="1215627" cy="3475324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2C533D1-1201-6DEF-8403-9E239E61C6BF}"/>
              </a:ext>
            </a:extLst>
          </p:cNvPr>
          <p:cNvSpPr txBox="1"/>
          <p:nvPr/>
        </p:nvSpPr>
        <p:spPr>
          <a:xfrm>
            <a:off x="5037138" y="104391"/>
            <a:ext cx="5038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effectLst/>
              </a:rPr>
              <a:t>写真提供：秩父鉄道</a:t>
            </a:r>
            <a:endParaRPr lang="ja-JP" altLang="en-US" dirty="0"/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8EBF544B-497E-704C-B12D-521BC0D8B6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3" r="10026"/>
          <a:stretch>
            <a:fillRect/>
          </a:stretch>
        </p:blipFill>
        <p:spPr>
          <a:xfrm>
            <a:off x="4389249" y="6643702"/>
            <a:ext cx="3059277" cy="2983433"/>
          </a:xfrm>
          <a:prstGeom prst="ellipse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023D8A30-A3A6-486D-6110-A8D812FC12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40"/>
          <a:stretch>
            <a:fillRect/>
          </a:stretch>
        </p:blipFill>
        <p:spPr>
          <a:xfrm>
            <a:off x="2924157" y="4638439"/>
            <a:ext cx="3152598" cy="3146712"/>
          </a:xfrm>
          <a:prstGeom prst="flowChartConnector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46F87EA-10B3-F289-F2A3-07342F9C91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1" r="13054" b="33353"/>
          <a:stretch>
            <a:fillRect/>
          </a:stretch>
        </p:blipFill>
        <p:spPr>
          <a:xfrm>
            <a:off x="1028700" y="2857856"/>
            <a:ext cx="6243218" cy="362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5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79041</TotalTime>
  <Words>25</Words>
  <Application>Microsoft Office PowerPoint</Application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351</cp:revision>
  <cp:lastPrinted>2024-04-25T02:32:41Z</cp:lastPrinted>
  <dcterms:created xsi:type="dcterms:W3CDTF">2022-09-22T01:47:20Z</dcterms:created>
  <dcterms:modified xsi:type="dcterms:W3CDTF">2025-12-20T03:58:03Z</dcterms:modified>
</cp:coreProperties>
</file>