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undo custSel modSld">
      <pc:chgData name="寺田 勝也" userId="8c59538c-4358-4eb0-84dd-2e7cb114f0dc" providerId="ADAL" clId="{C1CCDA61-15A4-4D10-B50A-0028A41ECB04}" dt="2025-11-26T10:20:18.601" v="27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0:18.601" v="27" actId="20577"/>
        <pc:sldMkLst>
          <pc:docMk/>
          <pc:sldMk cId="691880469" sldId="357"/>
        </pc:sldMkLst>
        <pc:spChg chg="mod">
          <ac:chgData name="寺田 勝也" userId="8c59538c-4358-4eb0-84dd-2e7cb114f0dc" providerId="ADAL" clId="{C1CCDA61-15A4-4D10-B50A-0028A41ECB04}" dt="2025-11-26T10:20:18.601" v="27" actId="20577"/>
          <ac:spMkLst>
            <pc:docMk/>
            <pc:sldMk cId="691880469" sldId="357"/>
            <ac:spMk id="22" creationId="{FD994CC9-321D-475B-27E2-67330242A405}"/>
          </ac:spMkLst>
        </pc:spChg>
        <pc:picChg chg="mod">
          <ac:chgData name="寺田 勝也" userId="8c59538c-4358-4eb0-84dd-2e7cb114f0dc" providerId="ADAL" clId="{C1CCDA61-15A4-4D10-B50A-0028A41ECB04}" dt="2025-11-07T06:27:09.514" v="16" actId="1076"/>
          <ac:picMkLst>
            <pc:docMk/>
            <pc:sldMk cId="691880469" sldId="357"/>
            <ac:picMk id="8" creationId="{1D91A31F-C1EC-AF6D-A83A-EB2DF2D7D9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12F4-6548-8B89-8415-B97CF6C3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164A56-2AC9-C732-EABB-D06340B83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8" name="図 7" descr="手を挙げ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91A31F-C1EC-AF6D-A83A-EB2DF2D7D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64855" y="499931"/>
            <a:ext cx="15052679" cy="8467132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350B8C-E31A-7C15-2526-430B71BF23FE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D8AF0A-4527-0E28-466D-CFBFB34A1623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F8FC064-03B4-2727-1F37-624C1AA38F4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994CC9-321D-475B-27E2-67330242A405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18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EB13B22-C126-EE9E-77FD-49255641D9F5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29F6CB1-F50F-5E13-E7C3-AD51D7FB0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2D6719-2F72-7C28-D127-572AF38F87CD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歌って笑って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863F02-F89F-2927-DF5C-A830C5E4C867}"/>
              </a:ext>
            </a:extLst>
          </p:cNvPr>
          <p:cNvSpPr txBox="1"/>
          <p:nvPr/>
        </p:nvSpPr>
        <p:spPr>
          <a:xfrm>
            <a:off x="457772" y="2049774"/>
            <a:ext cx="3231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　</a:t>
            </a:r>
            <a:r>
              <a:rPr kumimoji="1" lang="ja-JP" altLang="en-US" sz="40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あみ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0A2397-89E8-6E02-7751-7DFD578A0B28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6" name="図 1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E20ACF0-C861-E611-B3E6-CE2E73594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DBBAF69-D87C-C522-053B-69C5545AFACA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04EB3532-E560-7F78-5EDF-3DE9B446C436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DA13141B-CA6E-66A0-2136-D9BC06E69CE8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4" name="図 23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2644A1CF-0598-0166-2EDC-75EAA7BE1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20" name="図 19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C8AC38D9-88F6-6062-7061-035588B0F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691880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624F5C-57C5-4D90-A1F7-F8136286615E}">
  <ds:schemaRefs>
    <ds:schemaRef ds:uri="http://www.w3.org/XML/1998/namespace"/>
    <ds:schemaRef ds:uri="http://purl.org/dc/dcmitype/"/>
    <ds:schemaRef ds:uri="http://purl.org/dc/terms/"/>
    <ds:schemaRef ds:uri="ccc50300-c016-41b3-baf7-1f053ea3de53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aa497eed-f72d-442f-adf5-cc88fbf9cce6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A363FD-5D4B-4F75-8C4A-FCD348D555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28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6</cp:revision>
  <cp:lastPrinted>2023-04-22T05:57:36Z</cp:lastPrinted>
  <dcterms:created xsi:type="dcterms:W3CDTF">2022-02-20T16:12:08Z</dcterms:created>
  <dcterms:modified xsi:type="dcterms:W3CDTF">2025-11-26T10:20:22Z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