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56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CC00"/>
    <a:srgbClr val="FFFF00"/>
    <a:srgbClr val="0000FF"/>
    <a:srgbClr val="FF0066"/>
    <a:srgbClr val="FFFFFF"/>
    <a:srgbClr val="F1B00D"/>
    <a:srgbClr val="FA4700"/>
    <a:srgbClr val="F64C08"/>
    <a:srgbClr val="B03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2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1-26T10:22:46.158" v="12" actId="20577"/>
      <pc:docMkLst>
        <pc:docMk/>
      </pc:docMkLst>
      <pc:sldChg chg="modSp mod">
        <pc:chgData name="寺田 勝也" userId="8c59538c-4358-4eb0-84dd-2e7cb114f0dc" providerId="ADAL" clId="{C1CCDA61-15A4-4D10-B50A-0028A41ECB04}" dt="2025-11-26T10:22:46.158" v="12" actId="20577"/>
        <pc:sldMkLst>
          <pc:docMk/>
          <pc:sldMk cId="3590631455" sldId="356"/>
        </pc:sldMkLst>
        <pc:spChg chg="mod">
          <ac:chgData name="寺田 勝也" userId="8c59538c-4358-4eb0-84dd-2e7cb114f0dc" providerId="ADAL" clId="{C1CCDA61-15A4-4D10-B50A-0028A41ECB04}" dt="2025-11-26T10:22:46.158" v="12" actId="20577"/>
          <ac:spMkLst>
            <pc:docMk/>
            <pc:sldMk cId="3590631455" sldId="356"/>
            <ac:spMk id="22" creationId="{16280943-6C6A-CEE7-1F8E-07174550A4A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2606D-4BC9-43CB-A1F4-C1B2241D23A6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87B85-48AF-4A8C-BB7B-7B257DC7E7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501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6F754-BFF4-F73D-73D0-E96C901FB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B3A0DE8-B7EB-2E75-5FB7-070CA5CD67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2767BEF-375F-4D03-4EB0-44172F2DAC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5075680-4B73-7C7B-7D09-DB3423FDD4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87B85-48AF-4A8C-BB7B-7B257DC7E7A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0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7FBFC-C9D7-F773-1940-7CB466BDD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図 2048" descr="雲の空の絵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1BEB5B9-0EA3-30F0-3C12-394CD27AEF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9" t="11302" r="34747" b="199"/>
          <a:stretch/>
        </p:blipFill>
        <p:spPr>
          <a:xfrm>
            <a:off x="-1835" y="6681"/>
            <a:ext cx="6857999" cy="8229408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5B31AB6-3BE4-DFA6-C74B-91CA9EC257E0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7C46261E-F612-7094-6DA4-208FA453016E}"/>
              </a:ext>
            </a:extLst>
          </p:cNvPr>
          <p:cNvGrpSpPr/>
          <p:nvPr/>
        </p:nvGrpSpPr>
        <p:grpSpPr>
          <a:xfrm>
            <a:off x="14989" y="8391112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6CB5C002-B106-D7B0-686A-C19A45BB34E1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16280943-6C6A-CEE7-1F8E-07174550A4A2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2026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17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火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A8E0F9CB-E1C7-03E2-19E1-4CB02BCED5AA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午前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分～午前</a:t>
              </a:r>
              <a:r>
                <a:rPr kumimoji="1" lang="en-US" altLang="ja-JP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24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</p:grpSp>
      <p:pic>
        <p:nvPicPr>
          <p:cNvPr id="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551535D1-6E9F-9F69-1441-C56F4C937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図 43" descr="携帯電話を耳に当てている女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D2F7AF7-CC55-F49D-A513-E0A5522F96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54" y="2034298"/>
            <a:ext cx="6033249" cy="616672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7299B36-9554-5A27-FBE7-EE1AC4820CBE}"/>
              </a:ext>
            </a:extLst>
          </p:cNvPr>
          <p:cNvSpPr txBox="1"/>
          <p:nvPr/>
        </p:nvSpPr>
        <p:spPr>
          <a:xfrm>
            <a:off x="-101497" y="6617298"/>
            <a:ext cx="69290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歌って踊って</a:t>
            </a:r>
            <a:endParaRPr kumimoji="1" lang="en-US" altLang="ja-JP" sz="4400" spc="300" dirty="0">
              <a:solidFill>
                <a:srgbClr val="FF0066"/>
              </a:solidFill>
              <a:effectLst>
                <a:glow rad="228600">
                  <a:schemeClr val="bg1"/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kumimoji="1" lang="ja-JP" altLang="en-US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今日も</a:t>
            </a:r>
            <a:r>
              <a:rPr kumimoji="1" lang="en-US" altLang="ja-JP" sz="4400" spc="300" dirty="0">
                <a:solidFill>
                  <a:srgbClr val="FF0066"/>
                </a:solidFill>
                <a:effectLst>
                  <a:glow rad="228600">
                    <a:schemeClr val="bg1"/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Happy!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C2BA0EF-6278-C5AC-69B4-D1A9CC1A8478}"/>
              </a:ext>
            </a:extLst>
          </p:cNvPr>
          <p:cNvSpPr txBox="1"/>
          <p:nvPr/>
        </p:nvSpPr>
        <p:spPr>
          <a:xfrm>
            <a:off x="385459" y="1986787"/>
            <a:ext cx="323117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spc="300">
                <a:solidFill>
                  <a:schemeClr val="bg1"/>
                </a:solidFill>
                <a:effectLst>
                  <a:glow rad="228600">
                    <a:srgbClr val="7030A0">
                      <a:alpha val="70000"/>
                    </a:srgb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出演</a:t>
            </a:r>
            <a:endParaRPr kumimoji="1" lang="en-US" altLang="ja-JP" sz="2400" spc="300">
              <a:solidFill>
                <a:schemeClr val="bg1"/>
              </a:solidFill>
              <a:effectLst>
                <a:glow rad="228600">
                  <a:srgbClr val="7030A0">
                    <a:alpha val="70000"/>
                  </a:srgbClr>
                </a:glo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2800" spc="300">
                <a:solidFill>
                  <a:schemeClr val="bg1"/>
                </a:solidFill>
                <a:effectLst>
                  <a:glow rad="228600">
                    <a:srgbClr val="7030A0">
                      <a:alpha val="70000"/>
                    </a:srgb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ラブリーチャーミー</a:t>
            </a:r>
          </a:p>
        </p:txBody>
      </p: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1C3711EE-2290-142D-FAEE-C290940AEE3D}"/>
              </a:ext>
            </a:extLst>
          </p:cNvPr>
          <p:cNvGrpSpPr/>
          <p:nvPr/>
        </p:nvGrpSpPr>
        <p:grpSpPr>
          <a:xfrm>
            <a:off x="-30412" y="129348"/>
            <a:ext cx="6861057" cy="2466272"/>
            <a:chOff x="-30412" y="129348"/>
            <a:chExt cx="6861057" cy="2466272"/>
          </a:xfrm>
        </p:grpSpPr>
        <p:pic>
          <p:nvPicPr>
            <p:cNvPr id="46" name="図 45" descr="グラフィカル ユーザー インターフェイス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1041AF29-C27C-236B-687B-BBE6D55AB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818" r="44090" b="27930"/>
            <a:stretch/>
          </p:blipFill>
          <p:spPr>
            <a:xfrm>
              <a:off x="-30412" y="420839"/>
              <a:ext cx="3834316" cy="1476281"/>
            </a:xfrm>
            <a:prstGeom prst="rect">
              <a:avLst/>
            </a:prstGeom>
          </p:spPr>
        </p:pic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6EB7E606-8A43-9A6E-D62E-60CCAFA2DE93}"/>
                </a:ext>
              </a:extLst>
            </p:cNvPr>
            <p:cNvGrpSpPr/>
            <p:nvPr/>
          </p:nvGrpSpPr>
          <p:grpSpPr>
            <a:xfrm>
              <a:off x="3145435" y="129348"/>
              <a:ext cx="3685210" cy="2466272"/>
              <a:chOff x="3072284" y="136974"/>
              <a:chExt cx="3904249" cy="2563116"/>
            </a:xfrm>
          </p:grpSpPr>
          <p:grpSp>
            <p:nvGrpSpPr>
              <p:cNvPr id="45" name="グループ化 44">
                <a:extLst>
                  <a:ext uri="{FF2B5EF4-FFF2-40B4-BE49-F238E27FC236}">
                    <a16:creationId xmlns:a16="http://schemas.microsoft.com/office/drawing/2014/main" id="{282FA5E5-69A9-09FB-A961-3F2A13650882}"/>
                  </a:ext>
                </a:extLst>
              </p:cNvPr>
              <p:cNvGrpSpPr/>
              <p:nvPr/>
            </p:nvGrpSpPr>
            <p:grpSpPr>
              <a:xfrm>
                <a:off x="3072284" y="136974"/>
                <a:ext cx="3904249" cy="2563116"/>
                <a:chOff x="6350105" y="-2311535"/>
                <a:chExt cx="3904249" cy="2563116"/>
              </a:xfrm>
            </p:grpSpPr>
            <p:sp>
              <p:nvSpPr>
                <p:cNvPr id="47" name="正方形/長方形 46">
                  <a:extLst>
                    <a:ext uri="{FF2B5EF4-FFF2-40B4-BE49-F238E27FC236}">
                      <a16:creationId xmlns:a16="http://schemas.microsoft.com/office/drawing/2014/main" id="{32AA50CA-35CA-4613-72B6-F644C307D169}"/>
                    </a:ext>
                  </a:extLst>
                </p:cNvPr>
                <p:cNvSpPr/>
                <p:nvPr/>
              </p:nvSpPr>
              <p:spPr>
                <a:xfrm>
                  <a:off x="8001000" y="-1657350"/>
                  <a:ext cx="981075" cy="63593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pic>
              <p:nvPicPr>
                <p:cNvPr id="48" name="図 47" descr="ゲームの画面&#10;&#10;AI によって生成されたコンテンツは間違っている可能性があります。">
                  <a:extLst>
                    <a:ext uri="{FF2B5EF4-FFF2-40B4-BE49-F238E27FC236}">
                      <a16:creationId xmlns:a16="http://schemas.microsoft.com/office/drawing/2014/main" id="{8A60861C-D17B-D7A0-FDE9-AF6EE7B80A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50105" y="-2311535"/>
                  <a:ext cx="3904249" cy="2563116"/>
                </a:xfrm>
                <a:prstGeom prst="rect">
                  <a:avLst/>
                </a:prstGeom>
              </p:spPr>
            </p:pic>
          </p:grpSp>
          <p:pic>
            <p:nvPicPr>
              <p:cNvPr id="49" name="図 48" descr="アイコン&#10;&#10;AI によって生成されたコンテンツは間違っている可能性があります。">
                <a:extLst>
                  <a:ext uri="{FF2B5EF4-FFF2-40B4-BE49-F238E27FC236}">
                    <a16:creationId xmlns:a16="http://schemas.microsoft.com/office/drawing/2014/main" id="{B200CBB4-3C1A-463D-CE87-0AA9A090E0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24409" y="891098"/>
                <a:ext cx="447780" cy="447781"/>
              </a:xfrm>
              <a:prstGeom prst="rect">
                <a:avLst/>
              </a:prstGeom>
              <a:effectLst>
                <a:glow rad="63500">
                  <a:schemeClr val="bg1"/>
                </a:glow>
              </a:effectLst>
            </p:spPr>
          </p:pic>
        </p:grpSp>
      </p:grpSp>
    </p:spTree>
    <p:extLst>
      <p:ext uri="{BB962C8B-B14F-4D97-AF65-F5344CB8AC3E}">
        <p14:creationId xmlns:p14="http://schemas.microsoft.com/office/powerpoint/2010/main" val="3590631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ABE8663-1195-4BFA-B3B3-B0296C905752}">
  <ds:schemaRefs>
    <ds:schemaRef ds:uri="http://purl.org/dc/terms/"/>
    <ds:schemaRef ds:uri="aa497eed-f72d-442f-adf5-cc88fbf9cce6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ccc50300-c016-41b3-baf7-1f053ea3de53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E6443EF-465F-41F9-AC8B-2E77AF80CA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29</Words>
  <Application>Microsoft Office PowerPoint</Application>
  <PresentationFormat>A4 210 x 297 mm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HGP創英角ｺﾞｼｯｸUB</vt:lpstr>
      <vt:lpstr>メイリオ</vt:lpstr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3</cp:revision>
  <cp:lastPrinted>2023-04-22T05:57:36Z</cp:lastPrinted>
  <dcterms:created xsi:type="dcterms:W3CDTF">2022-02-20T16:12:08Z</dcterms:created>
  <dcterms:modified xsi:type="dcterms:W3CDTF">2025-11-26T10:22:47Z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