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4"/>
  </p:sldMasterIdLst>
  <p:notesMasterIdLst>
    <p:notesMasterId r:id="rId6"/>
  </p:notesMasterIdLst>
  <p:sldIdLst>
    <p:sldId id="289" r:id="rId5"/>
  </p:sldIdLst>
  <p:sldSz cx="6858000" cy="9906000" type="A4"/>
  <p:notesSz cx="6799263" cy="99298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512" userDrawn="1">
          <p15:clr>
            <a:srgbClr val="A4A3A4"/>
          </p15:clr>
        </p15:guide>
        <p15:guide id="2" pos="2160">
          <p15:clr>
            <a:srgbClr val="A4A3A4"/>
          </p15:clr>
        </p15:guide>
        <p15:guide id="3" orient="horz" pos="5229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2B92B"/>
    <a:srgbClr val="D68F2D"/>
    <a:srgbClr val="F7C93D"/>
    <a:srgbClr val="FAD63A"/>
    <a:srgbClr val="C06424"/>
    <a:srgbClr val="F6CE3C"/>
    <a:srgbClr val="FFFF00"/>
    <a:srgbClr val="FF0066"/>
    <a:srgbClr val="F2B52F"/>
    <a:srgbClr val="00913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3204" y="84"/>
      </p:cViewPr>
      <p:guideLst>
        <p:guide orient="horz" pos="512"/>
        <p:guide pos="2160"/>
        <p:guide orient="horz" pos="5229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寺田 勝也" userId="8c59538c-4358-4eb0-84dd-2e7cb114f0dc" providerId="ADAL" clId="{C1CCDA61-15A4-4D10-B50A-0028A41ECB04}"/>
    <pc:docChg chg="modSld">
      <pc:chgData name="寺田 勝也" userId="8c59538c-4358-4eb0-84dd-2e7cb114f0dc" providerId="ADAL" clId="{C1CCDA61-15A4-4D10-B50A-0028A41ECB04}" dt="2025-11-26T10:25:00.377" v="24" actId="20577"/>
      <pc:docMkLst>
        <pc:docMk/>
      </pc:docMkLst>
      <pc:sldChg chg="modSp mod">
        <pc:chgData name="寺田 勝也" userId="8c59538c-4358-4eb0-84dd-2e7cb114f0dc" providerId="ADAL" clId="{C1CCDA61-15A4-4D10-B50A-0028A41ECB04}" dt="2025-11-26T10:25:00.377" v="24" actId="20577"/>
        <pc:sldMkLst>
          <pc:docMk/>
          <pc:sldMk cId="1190245545" sldId="289"/>
        </pc:sldMkLst>
        <pc:spChg chg="mod">
          <ac:chgData name="寺田 勝也" userId="8c59538c-4358-4eb0-84dd-2e7cb114f0dc" providerId="ADAL" clId="{C1CCDA61-15A4-4D10-B50A-0028A41ECB04}" dt="2025-11-26T10:25:00.377" v="24" actId="20577"/>
          <ac:spMkLst>
            <pc:docMk/>
            <pc:sldMk cId="1190245545" sldId="289"/>
            <ac:spMk id="28" creationId="{DD3BDB68-4406-3B14-386A-9E4FBCF00CC7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347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1342" y="0"/>
            <a:ext cx="2946347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5329275-DFA3-4CB9-8605-CC3D78DD9506}" type="datetimeFigureOut">
              <a:rPr kumimoji="1" lang="ja-JP" altLang="en-US" smtClean="0"/>
              <a:t>2025/11/26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239963" y="1241425"/>
            <a:ext cx="2319337" cy="33512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9927" y="4778722"/>
            <a:ext cx="5439410" cy="390986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431600"/>
            <a:ext cx="2946347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1342" y="9431600"/>
            <a:ext cx="2946347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D4B72D0-F367-4480-BB0B-3651C7A0A46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756899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553B51-4A74-3584-7EEB-B6027BC449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D228D263-7984-E966-7816-8C7B35361C5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44929058-96A1-3283-4F8E-3798FE9D0EC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AD4FF1AF-5DAB-1046-910B-3D8DCBC2EA4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4B72D0-F367-4480-BB0B-3651C7A0A469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64897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2025/11/26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066589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2025/11/26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90076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2025/11/26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151037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2025/11/26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710055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2025/11/26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053166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2025/11/26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219740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2025/11/26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528577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2025/11/26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080190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ja-JP" altLang="en-US"/>
              <a:t>アイコンをクリックして図を追加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2025/11/26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652725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2025/11/26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266631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2025/11/26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390141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BFB5EB-ADAA-4FBC-A8D1-83EACD394142}" type="datetimeFigureOut">
              <a:rPr kumimoji="1" lang="ja-JP" altLang="en-US" smtClean="0"/>
              <a:t>2025/11/26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19591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CBC4FB-EBD8-37CA-6519-F4D3DDAF95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5A26FF19-41DB-F8F9-F8FF-AE5165F6A8A4}"/>
              </a:ext>
            </a:extLst>
          </p:cNvPr>
          <p:cNvSpPr/>
          <p:nvPr/>
        </p:nvSpPr>
        <p:spPr>
          <a:xfrm>
            <a:off x="331953" y="189546"/>
            <a:ext cx="6193554" cy="788969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20" name="図 19" descr="テキスト, ホワイトボード&#10;&#10;自動的に生成された説明">
            <a:extLst>
              <a:ext uri="{FF2B5EF4-FFF2-40B4-BE49-F238E27FC236}">
                <a16:creationId xmlns:a16="http://schemas.microsoft.com/office/drawing/2014/main" id="{46B08E2E-6FA6-F166-A536-6F14DF6E087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900" t="1640" r="28624" b="86594"/>
          <a:stretch/>
        </p:blipFill>
        <p:spPr>
          <a:xfrm>
            <a:off x="-4475" y="-3584"/>
            <a:ext cx="6860436" cy="731224"/>
          </a:xfrm>
          <a:prstGeom prst="rect">
            <a:avLst/>
          </a:prstGeom>
        </p:spPr>
      </p:pic>
      <p:pic>
        <p:nvPicPr>
          <p:cNvPr id="26" name="図 25" descr="ロゴ が含まれている画像&#10;&#10;自動的に生成された説明">
            <a:extLst>
              <a:ext uri="{FF2B5EF4-FFF2-40B4-BE49-F238E27FC236}">
                <a16:creationId xmlns:a16="http://schemas.microsoft.com/office/drawing/2014/main" id="{818F2063-0710-87BB-D89E-F50709F0157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1436" y="486743"/>
            <a:ext cx="2750268" cy="3516662"/>
          </a:xfrm>
          <a:prstGeom prst="rect">
            <a:avLst/>
          </a:prstGeom>
        </p:spPr>
      </p:pic>
      <p:sp>
        <p:nvSpPr>
          <p:cNvPr id="28" name="正方形/長方形 27">
            <a:extLst>
              <a:ext uri="{FF2B5EF4-FFF2-40B4-BE49-F238E27FC236}">
                <a16:creationId xmlns:a16="http://schemas.microsoft.com/office/drawing/2014/main" id="{DD3BDB68-4406-3B14-386A-9E4FBCF00CC7}"/>
              </a:ext>
            </a:extLst>
          </p:cNvPr>
          <p:cNvSpPr/>
          <p:nvPr/>
        </p:nvSpPr>
        <p:spPr>
          <a:xfrm>
            <a:off x="-2039" y="8294241"/>
            <a:ext cx="6858000" cy="16176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400" dirty="0">
                <a:ln w="0"/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開催日時</a:t>
            </a:r>
            <a:endParaRPr kumimoji="1" lang="en-US" altLang="ja-JP" sz="2400" dirty="0">
              <a:ln w="0"/>
              <a:solidFill>
                <a:schemeClr val="tx1"/>
              </a:solidFill>
              <a:latin typeface="HGS創英角ｺﾞｼｯｸUB" panose="020B0900000000000000" pitchFamily="50" charset="-128"/>
              <a:ea typeface="HGS創英角ｺﾞｼｯｸUB" panose="020B0900000000000000" pitchFamily="50" charset="-128"/>
            </a:endParaRPr>
          </a:p>
          <a:p>
            <a:pPr algn="ctr"/>
            <a:r>
              <a:rPr kumimoji="1" lang="en-US" altLang="ja-JP" sz="3600" dirty="0">
                <a:ln w="0"/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2026</a:t>
            </a:r>
            <a:r>
              <a:rPr kumimoji="1" lang="ja-JP" altLang="en-US" sz="3600" dirty="0">
                <a:ln w="0"/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年</a:t>
            </a:r>
            <a:r>
              <a:rPr kumimoji="1" lang="en-US" altLang="ja-JP" sz="3600" dirty="0">
                <a:ln w="0"/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2</a:t>
            </a:r>
            <a:r>
              <a:rPr kumimoji="1" lang="ja-JP" altLang="en-US" sz="3600" dirty="0">
                <a:ln w="0"/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月</a:t>
            </a:r>
            <a:r>
              <a:rPr kumimoji="1" lang="en-US" altLang="ja-JP" sz="3600" dirty="0">
                <a:ln w="0"/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13</a:t>
            </a:r>
            <a:r>
              <a:rPr kumimoji="1" lang="ja-JP" altLang="en-US" sz="3600" dirty="0">
                <a:ln w="0"/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日</a:t>
            </a:r>
            <a:r>
              <a:rPr kumimoji="1" lang="en-US" altLang="ja-JP" sz="3600" dirty="0">
                <a:ln w="0"/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(</a:t>
            </a:r>
            <a:r>
              <a:rPr kumimoji="1" lang="ja-JP" altLang="en-US" sz="3600" dirty="0">
                <a:ln w="0"/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金</a:t>
            </a:r>
            <a:r>
              <a:rPr kumimoji="1" lang="en-US" altLang="ja-JP" sz="3600" dirty="0">
                <a:ln w="0"/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)</a:t>
            </a:r>
          </a:p>
          <a:p>
            <a:pPr algn="ctr"/>
            <a:r>
              <a:rPr kumimoji="1" lang="ja-JP" altLang="en-US" sz="2800" dirty="0">
                <a:ln w="0"/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午後</a:t>
            </a:r>
            <a:r>
              <a:rPr kumimoji="1" lang="en-US" altLang="ja-JP" sz="2800" dirty="0">
                <a:ln w="0"/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2</a:t>
            </a:r>
            <a:r>
              <a:rPr kumimoji="1" lang="ja-JP" altLang="en-US" sz="2800" dirty="0">
                <a:ln w="0"/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時～午後</a:t>
            </a:r>
            <a:r>
              <a:rPr kumimoji="1" lang="en-US" altLang="ja-JP" sz="2800" dirty="0">
                <a:ln w="0"/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3</a:t>
            </a:r>
            <a:r>
              <a:rPr kumimoji="1" lang="ja-JP" altLang="en-US" sz="2800" dirty="0">
                <a:ln w="0"/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時</a:t>
            </a:r>
            <a:endParaRPr kumimoji="1" lang="en-US" altLang="zh-TW" sz="2800" dirty="0">
              <a:ln w="0"/>
              <a:solidFill>
                <a:schemeClr val="tx1"/>
              </a:solidFill>
              <a:latin typeface="HGS創英角ｺﾞｼｯｸUB" panose="020B0900000000000000" pitchFamily="50" charset="-128"/>
              <a:ea typeface="HGS創英角ｺﾞｼｯｸUB" panose="020B0900000000000000" pitchFamily="50" charset="-128"/>
            </a:endParaRPr>
          </a:p>
        </p:txBody>
      </p:sp>
      <p:pic>
        <p:nvPicPr>
          <p:cNvPr id="13" name="Picture 2" descr="コリスライブ | シニア向けオンラインレク">
            <a:extLst>
              <a:ext uri="{FF2B5EF4-FFF2-40B4-BE49-F238E27FC236}">
                <a16:creationId xmlns:a16="http://schemas.microsoft.com/office/drawing/2014/main" id="{25B58EAA-1304-0FBE-083E-74C1C9C94D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0628" y="9491028"/>
            <a:ext cx="1647371" cy="4057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図 13" descr="テキスト, ホワイトボード&#10;&#10;自動的に生成された説明">
            <a:extLst>
              <a:ext uri="{FF2B5EF4-FFF2-40B4-BE49-F238E27FC236}">
                <a16:creationId xmlns:a16="http://schemas.microsoft.com/office/drawing/2014/main" id="{5605A24B-DFC4-AD4C-3CBF-E9D454965B0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900" t="91158" r="28624" b="2070"/>
          <a:stretch/>
        </p:blipFill>
        <p:spPr>
          <a:xfrm>
            <a:off x="-6514" y="7829033"/>
            <a:ext cx="6880885" cy="470441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30070B11-90BB-0BD6-41A8-E5B791E5B126}"/>
              </a:ext>
            </a:extLst>
          </p:cNvPr>
          <p:cNvPicPr>
            <a:picLocks noChangeAspect="1"/>
          </p:cNvPicPr>
          <p:nvPr/>
        </p:nvPicPr>
        <p:blipFill>
          <a:blip r:embed="rId6">
            <a:duotone>
              <a:schemeClr val="accent2">
                <a:shade val="45000"/>
                <a:satMod val="135000"/>
              </a:schemeClr>
              <a:prstClr val="white"/>
            </a:duotone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5526"/>
          <a:stretch/>
        </p:blipFill>
        <p:spPr>
          <a:xfrm>
            <a:off x="11844" y="3342682"/>
            <a:ext cx="5198784" cy="2227359"/>
          </a:xfrm>
          <a:prstGeom prst="rect">
            <a:avLst/>
          </a:prstGeom>
        </p:spPr>
      </p:pic>
      <p:pic>
        <p:nvPicPr>
          <p:cNvPr id="29" name="図 28" descr="テーブル&#10;&#10;低い精度で自動的に生成された説明">
            <a:extLst>
              <a:ext uri="{FF2B5EF4-FFF2-40B4-BE49-F238E27FC236}">
                <a16:creationId xmlns:a16="http://schemas.microsoft.com/office/drawing/2014/main" id="{3E02C101-2067-AC26-5E93-011BDD39FEF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947" b="53532"/>
          <a:stretch/>
        </p:blipFill>
        <p:spPr>
          <a:xfrm>
            <a:off x="116702" y="4603249"/>
            <a:ext cx="6419050" cy="3211356"/>
          </a:xfrm>
          <a:prstGeom prst="rect">
            <a:avLst/>
          </a:prstGeom>
          <a:scene3d>
            <a:camera prst="perspectiveContrastingRightFacing">
              <a:rot lat="0" lon="19800000" rev="0"/>
            </a:camera>
            <a:lightRig rig="threePt" dir="t"/>
          </a:scene3d>
        </p:spPr>
      </p:pic>
      <p:pic>
        <p:nvPicPr>
          <p:cNvPr id="30" name="図 29" descr="ロゴ&#10;&#10;自動的に生成された説明">
            <a:extLst>
              <a:ext uri="{FF2B5EF4-FFF2-40B4-BE49-F238E27FC236}">
                <a16:creationId xmlns:a16="http://schemas.microsoft.com/office/drawing/2014/main" id="{E4D54A99-3420-AF65-9245-E3812F350EF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7372" y="4787846"/>
            <a:ext cx="902910" cy="677183"/>
          </a:xfrm>
          <a:prstGeom prst="rect">
            <a:avLst/>
          </a:prstGeom>
        </p:spPr>
      </p:pic>
      <p:pic>
        <p:nvPicPr>
          <p:cNvPr id="31" name="図 30" descr="ロゴ&#10;&#10;自動的に生成された説明">
            <a:extLst>
              <a:ext uri="{FF2B5EF4-FFF2-40B4-BE49-F238E27FC236}">
                <a16:creationId xmlns:a16="http://schemas.microsoft.com/office/drawing/2014/main" id="{A45B0FDB-70EB-C561-5D99-A511807E5DE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2496" y="4819100"/>
            <a:ext cx="902910" cy="677183"/>
          </a:xfrm>
          <a:prstGeom prst="rect">
            <a:avLst/>
          </a:prstGeom>
        </p:spPr>
      </p:pic>
      <p:pic>
        <p:nvPicPr>
          <p:cNvPr id="32" name="図 31" descr="ロゴ&#10;&#10;自動的に生成された説明">
            <a:extLst>
              <a:ext uri="{FF2B5EF4-FFF2-40B4-BE49-F238E27FC236}">
                <a16:creationId xmlns:a16="http://schemas.microsoft.com/office/drawing/2014/main" id="{20765E22-D901-F7A0-868E-2EB74194A15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8616" y="4866862"/>
            <a:ext cx="859154" cy="644366"/>
          </a:xfrm>
          <a:prstGeom prst="rect">
            <a:avLst/>
          </a:prstGeom>
        </p:spPr>
      </p:pic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B2DBDE3C-B6EB-AB12-D578-7CDF27C006BE}"/>
              </a:ext>
            </a:extLst>
          </p:cNvPr>
          <p:cNvSpPr/>
          <p:nvPr/>
        </p:nvSpPr>
        <p:spPr>
          <a:xfrm>
            <a:off x="16349" y="189546"/>
            <a:ext cx="315604" cy="7889692"/>
          </a:xfrm>
          <a:prstGeom prst="rect">
            <a:avLst/>
          </a:prstGeom>
          <a:solidFill>
            <a:srgbClr val="00913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7" name="正方形/長方形 16">
            <a:extLst>
              <a:ext uri="{FF2B5EF4-FFF2-40B4-BE49-F238E27FC236}">
                <a16:creationId xmlns:a16="http://schemas.microsoft.com/office/drawing/2014/main" id="{C58035D5-EA5B-95AF-F764-E2379DA48C31}"/>
              </a:ext>
            </a:extLst>
          </p:cNvPr>
          <p:cNvSpPr/>
          <p:nvPr/>
        </p:nvSpPr>
        <p:spPr>
          <a:xfrm>
            <a:off x="6542407" y="189546"/>
            <a:ext cx="315604" cy="7889692"/>
          </a:xfrm>
          <a:prstGeom prst="rect">
            <a:avLst/>
          </a:prstGeom>
          <a:solidFill>
            <a:srgbClr val="00913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0" name="図 9" descr="暗い空間に立つ男性&#10;&#10;中程度の精度で自動的に生成された説明">
            <a:extLst>
              <a:ext uri="{FF2B5EF4-FFF2-40B4-BE49-F238E27FC236}">
                <a16:creationId xmlns:a16="http://schemas.microsoft.com/office/drawing/2014/main" id="{D6A0AA24-B8BD-A71C-4624-4BAA61538D94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165" t="7117" r="19691" b="43315"/>
          <a:stretch/>
        </p:blipFill>
        <p:spPr>
          <a:xfrm>
            <a:off x="3704658" y="3610929"/>
            <a:ext cx="3582093" cy="4658656"/>
          </a:xfrm>
          <a:prstGeom prst="rect">
            <a:avLst/>
          </a:prstGeom>
        </p:spPr>
      </p:pic>
      <p:pic>
        <p:nvPicPr>
          <p:cNvPr id="27" name="図 26" descr="ロゴ&#10;&#10;自動的に生成された説明">
            <a:extLst>
              <a:ext uri="{FF2B5EF4-FFF2-40B4-BE49-F238E27FC236}">
                <a16:creationId xmlns:a16="http://schemas.microsoft.com/office/drawing/2014/main" id="{5A9629E6-F8B7-13B6-FE7D-85773548D7E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7372" y="5837418"/>
            <a:ext cx="902910" cy="677183"/>
          </a:xfrm>
          <a:prstGeom prst="rect">
            <a:avLst/>
          </a:prstGeom>
        </p:spPr>
      </p:pic>
      <p:pic>
        <p:nvPicPr>
          <p:cNvPr id="39" name="図 38" descr="ロゴ&#10;&#10;自動的に生成された説明">
            <a:extLst>
              <a:ext uri="{FF2B5EF4-FFF2-40B4-BE49-F238E27FC236}">
                <a16:creationId xmlns:a16="http://schemas.microsoft.com/office/drawing/2014/main" id="{E6399641-B45C-968D-A361-8400AF7A3EB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2496" y="5839618"/>
            <a:ext cx="902910" cy="677183"/>
          </a:xfrm>
          <a:prstGeom prst="rect">
            <a:avLst/>
          </a:prstGeom>
        </p:spPr>
      </p:pic>
      <p:pic>
        <p:nvPicPr>
          <p:cNvPr id="41" name="図 40" descr="ロゴ&#10;&#10;自動的に生成された説明">
            <a:extLst>
              <a:ext uri="{FF2B5EF4-FFF2-40B4-BE49-F238E27FC236}">
                <a16:creationId xmlns:a16="http://schemas.microsoft.com/office/drawing/2014/main" id="{86C00F64-94BB-C19A-6369-419CE07CD70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8616" y="5864129"/>
            <a:ext cx="859154" cy="644366"/>
          </a:xfrm>
          <a:prstGeom prst="rect">
            <a:avLst/>
          </a:prstGeom>
        </p:spPr>
      </p:pic>
      <p:pic>
        <p:nvPicPr>
          <p:cNvPr id="46" name="図 45" descr="ロゴ&#10;&#10;自動的に生成された説明">
            <a:extLst>
              <a:ext uri="{FF2B5EF4-FFF2-40B4-BE49-F238E27FC236}">
                <a16:creationId xmlns:a16="http://schemas.microsoft.com/office/drawing/2014/main" id="{D6C1A938-8D57-E49B-4659-76094910408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7372" y="6973800"/>
            <a:ext cx="902910" cy="677183"/>
          </a:xfrm>
          <a:prstGeom prst="rect">
            <a:avLst/>
          </a:prstGeom>
        </p:spPr>
      </p:pic>
      <p:pic>
        <p:nvPicPr>
          <p:cNvPr id="47" name="図 46" descr="ロゴ&#10;&#10;自動的に生成された説明">
            <a:extLst>
              <a:ext uri="{FF2B5EF4-FFF2-40B4-BE49-F238E27FC236}">
                <a16:creationId xmlns:a16="http://schemas.microsoft.com/office/drawing/2014/main" id="{7E177C58-7F72-5E06-A0A0-F2BF8FCEE7D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2496" y="6960100"/>
            <a:ext cx="902910" cy="677183"/>
          </a:xfrm>
          <a:prstGeom prst="rect">
            <a:avLst/>
          </a:prstGeom>
        </p:spPr>
      </p:pic>
      <p:pic>
        <p:nvPicPr>
          <p:cNvPr id="48" name="図 47" descr="ロゴ&#10;&#10;自動的に生成された説明">
            <a:extLst>
              <a:ext uri="{FF2B5EF4-FFF2-40B4-BE49-F238E27FC236}">
                <a16:creationId xmlns:a16="http://schemas.microsoft.com/office/drawing/2014/main" id="{988B1615-26C1-E526-BF93-2371C3D64D2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8616" y="6947852"/>
            <a:ext cx="859154" cy="644366"/>
          </a:xfrm>
          <a:prstGeom prst="rect">
            <a:avLst/>
          </a:prstGeom>
        </p:spPr>
      </p:pic>
      <p:pic>
        <p:nvPicPr>
          <p:cNvPr id="5" name="図 4" descr="テキスト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743F6DE1-D29F-3F02-27E9-8F659F33F6DB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72" y="857480"/>
            <a:ext cx="6774939" cy="2651786"/>
          </a:xfrm>
          <a:prstGeom prst="rect">
            <a:avLst/>
          </a:prstGeom>
        </p:spPr>
      </p:pic>
      <p:pic>
        <p:nvPicPr>
          <p:cNvPr id="6" name="図 5" descr="テキスト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8A1F595E-850F-7D9D-7B72-1E02A4AD7B96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4236" y="6869300"/>
            <a:ext cx="3070197" cy="13051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024554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aa497eed-f72d-442f-adf5-cc88fbf9cce6">
      <Terms xmlns="http://schemas.microsoft.com/office/infopath/2007/PartnerControls"/>
    </lcf76f155ced4ddcb4097134ff3c332f>
    <TaxCatchAll xmlns="ccc50300-c016-41b3-baf7-1f053ea3de53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09F5F022BB60044085833BC67A9EC4E1" ma:contentTypeVersion="19" ma:contentTypeDescription="新しいドキュメントを作成します。" ma:contentTypeScope="" ma:versionID="798ff29edd464fea861095d0b9712469">
  <xsd:schema xmlns:xsd="http://www.w3.org/2001/XMLSchema" xmlns:xs="http://www.w3.org/2001/XMLSchema" xmlns:p="http://schemas.microsoft.com/office/2006/metadata/properties" xmlns:ns2="aa497eed-f72d-442f-adf5-cc88fbf9cce6" xmlns:ns3="ccc50300-c016-41b3-baf7-1f053ea3de53" targetNamespace="http://schemas.microsoft.com/office/2006/metadata/properties" ma:root="true" ma:fieldsID="8e7d9dcd59834bd9cd26d7e5bd5b402b" ns2:_="" ns3:_="">
    <xsd:import namespace="aa497eed-f72d-442f-adf5-cc88fbf9cce6"/>
    <xsd:import namespace="ccc50300-c016-41b3-baf7-1f053ea3de5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MediaServiceLocation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a497eed-f72d-442f-adf5-cc88fbf9cce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7" nillable="true" ma:displayName="Length (seconds)" ma:internalName="MediaLengthInSeconds" ma:readOnly="true">
      <xsd:simpleType>
        <xsd:restriction base="dms:Unknown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画像タグ" ma:readOnly="false" ma:fieldId="{5cf76f15-5ced-4ddc-b409-7134ff3c332f}" ma:taxonomyMulti="true" ma:sspId="6a5cffce-6c33-4680-ac84-0ac7a4f1798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cc50300-c016-41b3-baf7-1f053ea3de53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共有相手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共有相手の詳細情報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8855a181-ea05-460e-b802-33546dcac796}" ma:internalName="TaxCatchAll" ma:showField="CatchAllData" ma:web="ccc50300-c016-41b3-baf7-1f053ea3de5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11F95503-6E06-44A9-8ACD-7029616C0F7E}">
  <ds:schemaRefs>
    <ds:schemaRef ds:uri="http://schemas.microsoft.com/office/2006/documentManagement/types"/>
    <ds:schemaRef ds:uri="aa497eed-f72d-442f-adf5-cc88fbf9cce6"/>
    <ds:schemaRef ds:uri="http://schemas.microsoft.com/office/infopath/2007/PartnerControls"/>
    <ds:schemaRef ds:uri="http://purl.org/dc/elements/1.1/"/>
    <ds:schemaRef ds:uri="http://purl.org/dc/dcmitype/"/>
    <ds:schemaRef ds:uri="http://purl.org/dc/terms/"/>
    <ds:schemaRef ds:uri="http://schemas.microsoft.com/office/2006/metadata/properties"/>
    <ds:schemaRef ds:uri="http://www.w3.org/XML/1998/namespace"/>
    <ds:schemaRef ds:uri="http://schemas.openxmlformats.org/package/2006/metadata/core-properties"/>
    <ds:schemaRef ds:uri="ccc50300-c016-41b3-baf7-1f053ea3de53"/>
  </ds:schemaRefs>
</ds:datastoreItem>
</file>

<file path=customXml/itemProps2.xml><?xml version="1.0" encoding="utf-8"?>
<ds:datastoreItem xmlns:ds="http://schemas.openxmlformats.org/officeDocument/2006/customXml" ds:itemID="{FB61A68D-1DD8-4DBC-8035-5FB52490241D}"/>
</file>

<file path=customXml/itemProps3.xml><?xml version="1.0" encoding="utf-8"?>
<ds:datastoreItem xmlns:ds="http://schemas.openxmlformats.org/officeDocument/2006/customXml" ds:itemID="{9198DC3F-3397-4C41-BAFB-0A13F1B974E8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5608cd3c-7d84-4c0f-bc42-7b1734e76a06}" enabled="0" method="" siteId="{5608cd3c-7d84-4c0f-bc42-7b1734e76a06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19</Words>
  <Application>Microsoft Office PowerPoint</Application>
  <PresentationFormat>A4 210 x 297 mm</PresentationFormat>
  <Paragraphs>4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7" baseType="lpstr">
      <vt:lpstr>HGS創英角ｺﾞｼｯｸUB</vt:lpstr>
      <vt:lpstr>游ゴシック</vt:lpstr>
      <vt:lpstr>Arial</vt:lpstr>
      <vt:lpstr>Calibri</vt:lpstr>
      <vt:lpstr>Calibri Light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寺田 勝也</dc:creator>
  <cp:lastModifiedBy>寺田 勝也</cp:lastModifiedBy>
  <cp:revision>3</cp:revision>
  <cp:lastPrinted>2025-02-05T01:24:35Z</cp:lastPrinted>
  <dcterms:created xsi:type="dcterms:W3CDTF">2021-12-24T07:23:06Z</dcterms:created>
  <dcterms:modified xsi:type="dcterms:W3CDTF">2025-11-26T10:25:02Z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0x01010009F5F022BB60044085833BC67A9EC4E1</vt:lpwstr>
  </property>
  <property fmtid="{D5CDD505-2E9C-101B-9397-08002B2CF9AE}" pid="3" name="MediaServiceImageTags">
    <vt:lpwstr/>
  </property>
</Properties>
</file>