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19:25.776" v="20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19:25.776" v="20" actId="20577"/>
        <pc:sldMkLst>
          <pc:docMk/>
          <pc:sldMk cId="1499496646" sldId="322"/>
        </pc:sldMkLst>
        <pc:spChg chg="mod">
          <ac:chgData name="寺田 勝也" userId="8c59538c-4358-4eb0-84dd-2e7cb114f0dc" providerId="ADAL" clId="{C1CCDA61-15A4-4D10-B50A-0028A41ECB04}" dt="2025-11-26T10:19:25.776" v="20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ccc50300-c016-41b3-baf7-1f053ea3de53"/>
    <ds:schemaRef ds:uri="http://schemas.microsoft.com/office/infopath/2007/PartnerControls"/>
    <ds:schemaRef ds:uri="aa497eed-f72d-442f-adf5-cc88fbf9cce6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BD182E-C8EB-466C-980E-E3BF110032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81</cp:revision>
  <dcterms:created xsi:type="dcterms:W3CDTF">2022-02-20T16:12:08Z</dcterms:created>
  <dcterms:modified xsi:type="dcterms:W3CDTF">2025-11-26T10:19:29Z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