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1:48.177" v="18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1:48.177" v="18" actId="20577"/>
        <pc:sldMkLst>
          <pc:docMk/>
          <pc:sldMk cId="3590631455" sldId="356"/>
        </pc:sldMkLst>
        <pc:spChg chg="mod">
          <ac:chgData name="寺田 勝也" userId="8c59538c-4358-4eb0-84dd-2e7cb114f0dc" providerId="ADAL" clId="{C1CCDA61-15A4-4D10-B50A-0028A41ECB04}" dt="2025-11-26T10:21:48.177" v="18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歌って踊って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2C99BE-5A1F-4439-A636-10FA4A6D2C0B}"/>
</file>

<file path=customXml/itemProps3.xml><?xml version="1.0" encoding="utf-8"?>
<ds:datastoreItem xmlns:ds="http://schemas.openxmlformats.org/officeDocument/2006/customXml" ds:itemID="{723CE115-81E2-474B-92D2-E4DC75826528}">
  <ds:schemaRefs>
    <ds:schemaRef ds:uri="aa497eed-f72d-442f-adf5-cc88fbf9cce6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ccc50300-c016-41b3-baf7-1f053ea3de53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29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5</cp:revision>
  <cp:lastPrinted>2023-04-22T05:57:36Z</cp:lastPrinted>
  <dcterms:created xsi:type="dcterms:W3CDTF">2022-02-20T16:12:08Z</dcterms:created>
  <dcterms:modified xsi:type="dcterms:W3CDTF">2025-11-26T10:21:48Z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