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17:32.533" v="24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17:32.533" v="24" actId="20577"/>
        <pc:sldMkLst>
          <pc:docMk/>
          <pc:sldMk cId="1320684754" sldId="324"/>
        </pc:sldMkLst>
        <pc:spChg chg="mod">
          <ac:chgData name="寺田 勝也" userId="8c59538c-4358-4eb0-84dd-2e7cb114f0dc" providerId="ADAL" clId="{C1CCDA61-15A4-4D10-B50A-0028A41ECB04}" dt="2025-11-26T10:17:32.533" v="24" actId="20577"/>
          <ac:spMkLst>
            <pc:docMk/>
            <pc:sldMk cId="1320684754" sldId="324"/>
            <ac:spMk id="23" creationId="{AA288389-1F81-A5EA-0CDF-54B1986C2FD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39223-B977-EDF0-F8D0-D02616327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 descr="食品, 床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152BFC6-5BDE-08EE-CF6C-AFB657B4D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11" b="45177"/>
          <a:stretch/>
        </p:blipFill>
        <p:spPr>
          <a:xfrm>
            <a:off x="14988" y="15433"/>
            <a:ext cx="6849775" cy="8230146"/>
          </a:xfrm>
          <a:prstGeom prst="rect">
            <a:avLst/>
          </a:prstGeom>
        </p:spPr>
      </p:pic>
      <p:pic>
        <p:nvPicPr>
          <p:cNvPr id="52" name="図 51" descr="カラフルな傘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98DC000-611F-D2B2-6A2D-85AFA8B6E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33"/>
          <a:stretch/>
        </p:blipFill>
        <p:spPr>
          <a:xfrm flipV="1">
            <a:off x="-239558" y="-164004"/>
            <a:ext cx="4453259" cy="3469611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F6B7C6B-FD8C-52E5-886A-715D4B7783EA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6091830F-C3D4-CB82-DE3B-256F091891C1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BFC6A6EA-77CD-BA3E-8AC0-0E09439C72A6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E4F6F968-AB27-6C53-A074-CFC243946EFC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ACC329E2-15C1-4A02-ED6D-3B436E45A14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AA288389-1F81-A5EA-0CDF-54B1986C2FD4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10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火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1970D3ED-CE2A-A951-04BE-BA379C0B2291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85398F09-202C-52C3-9A2F-F80AC2DC00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図 29" descr="白いバックグラウンドの前に立っている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BC58261-B9E2-5047-6A84-CABC5172BD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47" b="28696"/>
          <a:stretch/>
        </p:blipFill>
        <p:spPr>
          <a:xfrm flipH="1">
            <a:off x="-8208" y="1803033"/>
            <a:ext cx="5224495" cy="6408644"/>
          </a:xfrm>
          <a:prstGeom prst="rect">
            <a:avLst/>
          </a:prstGeom>
        </p:spPr>
      </p:pic>
      <p:pic>
        <p:nvPicPr>
          <p:cNvPr id="38" name="図 37" descr="スーツを着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B3BC7D7-C68B-6F21-E378-37ABE181F6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950" b="14641"/>
          <a:stretch/>
        </p:blipFill>
        <p:spPr>
          <a:xfrm>
            <a:off x="2048055" y="1359512"/>
            <a:ext cx="4821640" cy="6855505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8378473-1601-45DF-8892-1F728D2A57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559" y="75454"/>
            <a:ext cx="6858000" cy="2418593"/>
          </a:xfrm>
          <a:prstGeom prst="rect">
            <a:avLst/>
          </a:prstGeom>
        </p:spPr>
      </p:pic>
      <p:pic>
        <p:nvPicPr>
          <p:cNvPr id="9" name="図 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B2E9F1A-90FE-B5FC-F494-25EF4DBDC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" y="6273573"/>
            <a:ext cx="7038960" cy="188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9170E4-F420-4D90-8930-303ADC3922CC}">
  <ds:schemaRefs>
    <ds:schemaRef ds:uri="http://purl.org/dc/dcmitype/"/>
    <ds:schemaRef ds:uri="http://schemas.openxmlformats.org/package/2006/metadata/core-properties"/>
    <ds:schemaRef ds:uri="aa497eed-f72d-442f-adf5-cc88fbf9cce6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purl.org/dc/elements/1.1/"/>
    <ds:schemaRef ds:uri="http://schemas.microsoft.com/office/infopath/2007/PartnerControls"/>
    <ds:schemaRef ds:uri="ccc50300-c016-41b3-baf7-1f053ea3de53"/>
  </ds:schemaRefs>
</ds:datastoreItem>
</file>

<file path=customXml/itemProps3.xml><?xml version="1.0" encoding="utf-8"?>
<ds:datastoreItem xmlns:ds="http://schemas.openxmlformats.org/officeDocument/2006/customXml" ds:itemID="{B69C298C-52BE-41E0-BA93-AE292FE151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1430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86</cp:revision>
  <cp:lastPrinted>2025-04-01T05:00:49Z</cp:lastPrinted>
  <dcterms:created xsi:type="dcterms:W3CDTF">2022-02-20T16:12:08Z</dcterms:created>
  <dcterms:modified xsi:type="dcterms:W3CDTF">2025-11-26T10:17:36Z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