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6:31.856" v="15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6:31.856" v="15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1-26T10:26:31.856" v="15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6994C-FE13-4E11-956A-C2DDADE70872}">
  <ds:schemaRefs>
    <ds:schemaRef ds:uri="ccc50300-c016-41b3-baf7-1f053ea3de53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aa497eed-f72d-442f-adf5-cc88fbf9cce6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90F19-3795-4FD3-B24F-AA4387110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2025-11-26T10:26:35Z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