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8:22.541" v="21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8:22.541" v="21" actId="20577"/>
        <pc:sldMkLst>
          <pc:docMk/>
          <pc:sldMk cId="508792531" sldId="340"/>
        </pc:sldMkLst>
        <pc:spChg chg="mod">
          <ac:chgData name="寺田 勝也" userId="8c59538c-4358-4eb0-84dd-2e7cb114f0dc" providerId="ADAL" clId="{C1CCDA61-15A4-4D10-B50A-0028A41ECB04}" dt="2025-11-26T10:18:22.541" v="21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9E280C-04AF-43DE-8EBF-06B6E337BFBB}">
  <ds:schemaRefs>
    <ds:schemaRef ds:uri="http://schemas.microsoft.com/office/2006/documentManagement/types"/>
    <ds:schemaRef ds:uri="http://purl.org/dc/dcmitype/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a497eed-f72d-442f-adf5-cc88fbf9cce6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FE0FC12-5C4E-44E5-A75C-AA633791FD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99</cp:revision>
  <dcterms:created xsi:type="dcterms:W3CDTF">2022-02-20T16:12:08Z</dcterms:created>
  <dcterms:modified xsi:type="dcterms:W3CDTF">2025-11-26T10:18:25Z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