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FF9797"/>
    <a:srgbClr val="EAFAC0"/>
    <a:srgbClr val="EF9AD2"/>
    <a:srgbClr val="EFD89F"/>
    <a:srgbClr val="DBAE86"/>
    <a:srgbClr val="EF9BD2"/>
    <a:srgbClr val="E6E6E6"/>
    <a:srgbClr val="FAAA0A"/>
    <a:srgbClr val="003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0D01C88-5B79-115E-3915-F1EC07972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96"/>
          <a:stretch>
            <a:fillRect/>
          </a:stretch>
        </p:blipFill>
        <p:spPr>
          <a:xfrm rot="5400000">
            <a:off x="-1585326" y="1563815"/>
            <a:ext cx="10693401" cy="7565773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67429726-F74A-16DF-2825-38AABD447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1" r="-1663" b="38402"/>
          <a:stretch>
            <a:fillRect/>
          </a:stretch>
        </p:blipFill>
        <p:spPr>
          <a:xfrm>
            <a:off x="3420848" y="7214592"/>
            <a:ext cx="4205391" cy="3407566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C874D724-6DD7-082D-C685-97C62A6D2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7" y="217692"/>
            <a:ext cx="6497500" cy="4319234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323123" y="982829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234480" y="8479181"/>
            <a:ext cx="8226397" cy="1897931"/>
            <a:chOff x="-2658647" y="5269326"/>
            <a:chExt cx="8226397" cy="189793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94414" y="6419098"/>
              <a:ext cx="645818" cy="635769"/>
              <a:chOff x="5064004" y="875744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064004" y="875744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084645" y="907107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木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7" y="6059261"/>
              <a:ext cx="2668600" cy="1107996"/>
              <a:chOff x="-2816896" y="6398408"/>
              <a:chExt cx="2625432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665216" y="62467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424598" y="6273269"/>
                <a:ext cx="1107996" cy="1358273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5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5" y="5269326"/>
              <a:ext cx="3454420" cy="911200"/>
              <a:chOff x="-7442266" y="8775897"/>
              <a:chExt cx="3759420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189934" y="9302979"/>
                <a:ext cx="3507088" cy="26073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-527455" y="5513298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4157888" y="8556006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6FFC5439-A1D2-9BF9-5908-7E40E8F6CB25}"/>
              </a:ext>
            </a:extLst>
          </p:cNvPr>
          <p:cNvSpPr/>
          <p:nvPr/>
        </p:nvSpPr>
        <p:spPr>
          <a:xfrm>
            <a:off x="5526508" y="1916477"/>
            <a:ext cx="1673552" cy="433515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B786BA3-A54C-F502-5119-645A0ABB2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591" y="5272303"/>
            <a:ext cx="4407879" cy="3305909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D53AC3CF-716A-DD3C-CC0C-8692EBEA97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785"/>
            <a:ext cx="4853595" cy="323573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E0D733E-AD44-A635-A816-D69A637193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2" r="70165"/>
          <a:stretch>
            <a:fillRect/>
          </a:stretch>
        </p:blipFill>
        <p:spPr>
          <a:xfrm>
            <a:off x="4310863" y="-169441"/>
            <a:ext cx="1984586" cy="6508132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DC276F0F-45F8-E262-4CDB-40951FE634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4" r="33896"/>
          <a:stretch>
            <a:fillRect/>
          </a:stretch>
        </p:blipFill>
        <p:spPr>
          <a:xfrm>
            <a:off x="6070578" y="-1345882"/>
            <a:ext cx="1305811" cy="810731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FC9AC28-321D-FB13-AD3B-95DA4D8DE7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6" r="55191"/>
          <a:stretch>
            <a:fillRect/>
          </a:stretch>
        </p:blipFill>
        <p:spPr>
          <a:xfrm>
            <a:off x="5493216" y="-410679"/>
            <a:ext cx="1403719" cy="6723915"/>
          </a:xfrm>
          <a:prstGeom prst="rect">
            <a:avLst/>
          </a:prstGeom>
          <a:effectLst/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E3189AC2-6666-202F-2A0C-0937A859D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56"/>
          <a:stretch>
            <a:fillRect/>
          </a:stretch>
        </p:blipFill>
        <p:spPr>
          <a:xfrm rot="21219393">
            <a:off x="-528472" y="4026232"/>
            <a:ext cx="5000088" cy="437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4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79041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351</cp:revision>
  <cp:lastPrinted>2024-04-25T02:32:41Z</cp:lastPrinted>
  <dcterms:created xsi:type="dcterms:W3CDTF">2022-09-22T01:47:20Z</dcterms:created>
  <dcterms:modified xsi:type="dcterms:W3CDTF">2025-12-20T03:56:36Z</dcterms:modified>
</cp:coreProperties>
</file>