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6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2382" y="36"/>
      </p:cViewPr>
      <p:guideLst>
        <p:guide orient="horz" pos="296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09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20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27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73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27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28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977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32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94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29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86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F359F4-29D9-4963-BE4C-F3B0BB429EC9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3C229E-96E6-488F-8440-97ADE5C041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43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1DDD4B6-35A4-D22A-592E-67AFCEAC7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4" t="11414" r="34203" b="-1600"/>
          <a:stretch/>
        </p:blipFill>
        <p:spPr>
          <a:xfrm>
            <a:off x="0" y="-1"/>
            <a:ext cx="6834730" cy="1009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1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3</cp:revision>
  <dcterms:created xsi:type="dcterms:W3CDTF">2025-11-13T00:16:24Z</dcterms:created>
  <dcterms:modified xsi:type="dcterms:W3CDTF">2025-12-11T07:54:44Z</dcterms:modified>
</cp:coreProperties>
</file>