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3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FF9797"/>
    <a:srgbClr val="EAFAC0"/>
    <a:srgbClr val="EF9AD2"/>
    <a:srgbClr val="EFD89F"/>
    <a:srgbClr val="DBAE86"/>
    <a:srgbClr val="EF9BD2"/>
    <a:srgbClr val="E6E6E6"/>
    <a:srgbClr val="FAAA0A"/>
    <a:srgbClr val="003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>
        <p:scale>
          <a:sx n="77" d="100"/>
          <a:sy n="77" d="100"/>
        </p:scale>
        <p:origin x="892" y="-25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92AD5-0249-AC73-B439-542C37C34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1AE53A-58B5-8EA0-F6C0-839FDE703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EE54B0-0D2E-7A56-1014-06B7DA934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4D8525-4D17-E156-C7A2-DE1EDAE8E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25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5596C-DEE4-B8B0-CFEA-087887E7C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C53542C0-37A7-9F28-C871-3829338EE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6500" cy="5039723"/>
          </a:xfrm>
          <a:prstGeom prst="rect">
            <a:avLst/>
          </a:prstGeom>
        </p:spPr>
      </p:pic>
      <p:sp>
        <p:nvSpPr>
          <p:cNvPr id="32" name="楕円 31">
            <a:extLst>
              <a:ext uri="{FF2B5EF4-FFF2-40B4-BE49-F238E27FC236}">
                <a16:creationId xmlns:a16="http://schemas.microsoft.com/office/drawing/2014/main" id="{B34C3657-84F6-EF5E-76EA-7F484E48E1A4}"/>
              </a:ext>
            </a:extLst>
          </p:cNvPr>
          <p:cNvSpPr/>
          <p:nvPr/>
        </p:nvSpPr>
        <p:spPr>
          <a:xfrm>
            <a:off x="-1778000" y="4375559"/>
            <a:ext cx="11006667" cy="1606288"/>
          </a:xfrm>
          <a:prstGeom prst="ellipse">
            <a:avLst/>
          </a:prstGeom>
          <a:solidFill>
            <a:srgbClr val="E6E6E6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FBB8962-28B8-D2BB-FD0D-27EF2AC96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6508">
            <a:off x="206830" y="5481802"/>
            <a:ext cx="3805059" cy="2854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FC4F4A81-17F3-BCE1-CE5A-6AD1DA07AD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4" r="-620"/>
          <a:stretch>
            <a:fillRect/>
          </a:stretch>
        </p:blipFill>
        <p:spPr>
          <a:xfrm rot="743668">
            <a:off x="3260913" y="4071612"/>
            <a:ext cx="4111189" cy="337031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C5C2A54B-4A03-5766-1BFE-4CFEA7E4E5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4F0E278-8CA2-0DE5-475F-46183909B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6B9C5CA-6568-C8C0-A7A6-A511E07BA766}"/>
              </a:ext>
            </a:extLst>
          </p:cNvPr>
          <p:cNvGrpSpPr/>
          <p:nvPr/>
        </p:nvGrpSpPr>
        <p:grpSpPr>
          <a:xfrm>
            <a:off x="355474" y="7652660"/>
            <a:ext cx="4487025" cy="2558876"/>
            <a:chOff x="890116" y="5113905"/>
            <a:chExt cx="4487025" cy="2558876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FAE9E17-5BAD-C472-47F5-53CAA40C9457}"/>
                </a:ext>
              </a:extLst>
            </p:cNvPr>
            <p:cNvGrpSpPr/>
            <p:nvPr/>
          </p:nvGrpSpPr>
          <p:grpSpPr>
            <a:xfrm>
              <a:off x="3447908" y="6208077"/>
              <a:ext cx="645819" cy="635769"/>
              <a:chOff x="8417498" y="664723"/>
              <a:chExt cx="645819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74C8969E-B22B-D899-27A4-7F580BDC60F2}"/>
                  </a:ext>
                </a:extLst>
              </p:cNvPr>
              <p:cNvSpPr/>
              <p:nvPr/>
            </p:nvSpPr>
            <p:spPr>
              <a:xfrm>
                <a:off x="8417498" y="664723"/>
                <a:ext cx="645818" cy="63576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E1EFD64-9407-58FE-C609-DD779F02C74B}"/>
                  </a:ext>
                </a:extLst>
              </p:cNvPr>
              <p:cNvSpPr txBox="1"/>
              <p:nvPr/>
            </p:nvSpPr>
            <p:spPr>
              <a:xfrm>
                <a:off x="8417498" y="690219"/>
                <a:ext cx="6458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火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0B8681DA-D4F6-7D0A-67EA-791E82198817}"/>
                </a:ext>
              </a:extLst>
            </p:cNvPr>
            <p:cNvGrpSpPr/>
            <p:nvPr/>
          </p:nvGrpSpPr>
          <p:grpSpPr>
            <a:xfrm>
              <a:off x="1010862" y="5827461"/>
              <a:ext cx="2704649" cy="1107996"/>
              <a:chOff x="793261" y="6166608"/>
              <a:chExt cx="2660892" cy="1107996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0823DE-03D4-6409-7E81-40CD2BC2D567}"/>
                  </a:ext>
                </a:extLst>
              </p:cNvPr>
              <p:cNvSpPr txBox="1"/>
              <p:nvPr/>
            </p:nvSpPr>
            <p:spPr>
              <a:xfrm rot="16200000">
                <a:off x="944941" y="601492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02B00F3-6937-9B5C-0509-5CDB0D5EA40D}"/>
                  </a:ext>
                </a:extLst>
              </p:cNvPr>
              <p:cNvSpPr txBox="1"/>
              <p:nvPr/>
            </p:nvSpPr>
            <p:spPr>
              <a:xfrm rot="16200000">
                <a:off x="2142116" y="5962567"/>
                <a:ext cx="1107996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3</a:t>
                </a:r>
                <a:r>
                  <a:rPr lang="ja-JP" altLang="en-US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</a:t>
                </a:r>
                <a:r>
                  <a:rPr lang="ja-JP" altLang="en-US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endParaRPr lang="en-US" altLang="ja-JP" sz="5400" b="1" i="0" u="none" strike="noStrike" baseline="0" dirty="0">
                  <a:solidFill>
                    <a:srgbClr val="003FCB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F2C117F-9582-ABAA-C789-67616C747794}"/>
                </a:ext>
              </a:extLst>
            </p:cNvPr>
            <p:cNvGrpSpPr/>
            <p:nvPr/>
          </p:nvGrpSpPr>
          <p:grpSpPr>
            <a:xfrm>
              <a:off x="1064301" y="5113905"/>
              <a:ext cx="3182700" cy="911200"/>
              <a:chOff x="-3448608" y="8604296"/>
              <a:chExt cx="346371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435BC59C-25C1-7FB4-0CF5-61DA824B9C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CD634C81-632E-ACB7-EC94-C2631E4D01B6}"/>
                  </a:ext>
                </a:extLst>
              </p:cNvPr>
              <p:cNvSpPr txBox="1"/>
              <p:nvPr/>
            </p:nvSpPr>
            <p:spPr>
              <a:xfrm>
                <a:off x="-3218485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F89E0FB8-468F-9044-7A5F-730562D4B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4EAF486-20DD-D1D9-2A42-1A7AFC4F6A5F}"/>
                </a:ext>
              </a:extLst>
            </p:cNvPr>
            <p:cNvSpPr txBox="1"/>
            <p:nvPr/>
          </p:nvSpPr>
          <p:spPr>
            <a:xfrm rot="16200000">
              <a:off x="2764297" y="5059936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22" name="TextBox 27">
            <a:extLst>
              <a:ext uri="{FF2B5EF4-FFF2-40B4-BE49-F238E27FC236}">
                <a16:creationId xmlns:a16="http://schemas.microsoft.com/office/drawing/2014/main" id="{B2CD044C-B719-FAE3-73BB-B4357E5984FF}"/>
              </a:ext>
            </a:extLst>
          </p:cNvPr>
          <p:cNvSpPr txBox="1"/>
          <p:nvPr/>
        </p:nvSpPr>
        <p:spPr>
          <a:xfrm>
            <a:off x="741112" y="892015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826C20-095C-BDD9-35BC-CD635A960288}"/>
              </a:ext>
            </a:extLst>
          </p:cNvPr>
          <p:cNvSpPr txBox="1"/>
          <p:nvPr/>
        </p:nvSpPr>
        <p:spPr>
          <a:xfrm>
            <a:off x="4377763" y="8797826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C69657C-8A0E-49B4-16A4-C6A4C7CB28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A4219C-FE08-0C1D-2067-A0A41A8DC1E3}"/>
              </a:ext>
            </a:extLst>
          </p:cNvPr>
          <p:cNvSpPr txBox="1"/>
          <p:nvPr/>
        </p:nvSpPr>
        <p:spPr>
          <a:xfrm>
            <a:off x="3197497" y="173573"/>
            <a:ext cx="5511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zh-CN" altLang="en-US" sz="1600" b="1" i="0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写真提供：静岡県観光協会</a:t>
            </a:r>
            <a:endParaRPr lang="zh-TW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20F2EC13-796D-A4EE-5544-647874BB20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5" t="29911" r="24862" b="47182"/>
          <a:stretch>
            <a:fillRect/>
          </a:stretch>
        </p:blipFill>
        <p:spPr>
          <a:xfrm>
            <a:off x="-247090" y="2301804"/>
            <a:ext cx="4654013" cy="1240436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2E41D825-477C-CAA1-9B45-70D5F9F026D8}"/>
              </a:ext>
            </a:extLst>
          </p:cNvPr>
          <p:cNvSpPr/>
          <p:nvPr/>
        </p:nvSpPr>
        <p:spPr>
          <a:xfrm>
            <a:off x="-129396" y="3308942"/>
            <a:ext cx="5449464" cy="1606288"/>
          </a:xfrm>
          <a:prstGeom prst="ellipse">
            <a:avLst/>
          </a:prstGeom>
          <a:solidFill>
            <a:schemeClr val="tx1">
              <a:lumMod val="50000"/>
              <a:lumOff val="50000"/>
              <a:alpha val="69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547FE7D-B1E8-FE48-C44B-BF818287E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31" r="35166" b="15479"/>
          <a:stretch>
            <a:fillRect/>
          </a:stretch>
        </p:blipFill>
        <p:spPr>
          <a:xfrm>
            <a:off x="-84120" y="3404344"/>
            <a:ext cx="6241653" cy="155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6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79042</TotalTime>
  <Words>26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352</cp:revision>
  <cp:lastPrinted>2024-04-25T02:32:41Z</cp:lastPrinted>
  <dcterms:created xsi:type="dcterms:W3CDTF">2022-09-22T01:47:20Z</dcterms:created>
  <dcterms:modified xsi:type="dcterms:W3CDTF">2025-12-20T04:06:00Z</dcterms:modified>
</cp:coreProperties>
</file>