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5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9BFF"/>
    <a:srgbClr val="EBE7DE"/>
    <a:srgbClr val="FF2525"/>
    <a:srgbClr val="00339A"/>
    <a:srgbClr val="FF9797"/>
    <a:srgbClr val="FAAA0A"/>
    <a:srgbClr val="8439BD"/>
    <a:srgbClr val="401B5B"/>
    <a:srgbClr val="FCFEFD"/>
    <a:srgbClr val="386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44496-AADF-E24D-9A1A-DD9BED73E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7055E34-3189-7E04-7507-1C1BA2A63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667FCD-3F06-FC95-75AA-DD26AD510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2E2663-A49D-0D5B-9DA0-98BAD3D39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02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AFB8D0-90F8-EDDD-031C-32410BCD9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46AF3BE-5A5C-041E-86F6-2853F28B4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6" y="114724"/>
            <a:ext cx="7620589" cy="1077114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940ED66-8202-FBB5-5AB5-45F4ACD8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716" y="-258794"/>
            <a:ext cx="7789652" cy="519310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13AAF99-D18C-907B-AA59-268C73832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5" b="8194"/>
          <a:stretch>
            <a:fillRect/>
          </a:stretch>
        </p:blipFill>
        <p:spPr>
          <a:xfrm>
            <a:off x="-1214368" y="3175580"/>
            <a:ext cx="9985236" cy="372321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99F73A06-661D-630A-E313-EE7F3992F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E82A15B9-63D4-6254-AEDC-5E7BA1D77819}"/>
              </a:ext>
            </a:extLst>
          </p:cNvPr>
          <p:cNvSpPr txBox="1"/>
          <p:nvPr/>
        </p:nvSpPr>
        <p:spPr>
          <a:xfrm>
            <a:off x="323123" y="982829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C75C787-2F46-A521-1B18-4768A2FD8168}"/>
              </a:ext>
            </a:extLst>
          </p:cNvPr>
          <p:cNvGrpSpPr/>
          <p:nvPr/>
        </p:nvGrpSpPr>
        <p:grpSpPr>
          <a:xfrm>
            <a:off x="234480" y="8479181"/>
            <a:ext cx="8226397" cy="1897931"/>
            <a:chOff x="-2658647" y="5269326"/>
            <a:chExt cx="8226397" cy="189793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D2A57026-11C8-76BD-B663-88B00A2AA3BF}"/>
                </a:ext>
              </a:extLst>
            </p:cNvPr>
            <p:cNvGrpSpPr/>
            <p:nvPr/>
          </p:nvGrpSpPr>
          <p:grpSpPr>
            <a:xfrm>
              <a:off x="222430" y="6428242"/>
              <a:ext cx="645818" cy="635769"/>
              <a:chOff x="5192020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CDCA3E74-B405-DE7C-AA0B-6DC810DD640B}"/>
                  </a:ext>
                </a:extLst>
              </p:cNvPr>
              <p:cNvSpPr/>
              <p:nvPr/>
            </p:nvSpPr>
            <p:spPr>
              <a:xfrm>
                <a:off x="5192020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6680C80-58A5-668C-7C66-61A3B96E6830}"/>
                  </a:ext>
                </a:extLst>
              </p:cNvPr>
              <p:cNvSpPr txBox="1"/>
              <p:nvPr/>
            </p:nvSpPr>
            <p:spPr>
              <a:xfrm>
                <a:off x="5229061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水</a:t>
                </a:r>
                <a:endParaRPr kumimoji="1" lang="en-US" altLang="ja-JP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08E12D76-551E-84CC-D803-C894B57F167C}"/>
                </a:ext>
              </a:extLst>
            </p:cNvPr>
            <p:cNvGrpSpPr/>
            <p:nvPr/>
          </p:nvGrpSpPr>
          <p:grpSpPr>
            <a:xfrm>
              <a:off x="-2658647" y="6059261"/>
              <a:ext cx="2454657" cy="1107996"/>
              <a:chOff x="-2816896" y="6398408"/>
              <a:chExt cx="2414950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0B2D39BA-2E0C-A100-021A-1261D6E0896B}"/>
                  </a:ext>
                </a:extLst>
              </p:cNvPr>
              <p:cNvSpPr txBox="1"/>
              <p:nvPr/>
            </p:nvSpPr>
            <p:spPr>
              <a:xfrm rot="16200000">
                <a:off x="-2665216" y="624672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5019687-F82F-0690-B5A2-4BD9E369CAB4}"/>
                  </a:ext>
                </a:extLst>
              </p:cNvPr>
              <p:cNvSpPr txBox="1"/>
              <p:nvPr/>
            </p:nvSpPr>
            <p:spPr>
              <a:xfrm rot="16200000">
                <a:off x="-1635080" y="6273269"/>
                <a:ext cx="1107996" cy="1358273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28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5AE9CEA8-430C-7464-8AD7-ABA7203FCDAE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A30CAA1B-FAF5-9124-3165-3EA1F3EF84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2C9906E7-20C7-71D4-662E-1A82E77F8A01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66D95ED8-B9A4-0D39-4777-72837F0B5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1E369EF-642C-1DD8-FBD0-DFE827D9C5BD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4023C1-B800-3020-8D26-73A66A96B868}"/>
              </a:ext>
            </a:extLst>
          </p:cNvPr>
          <p:cNvSpPr txBox="1"/>
          <p:nvPr/>
        </p:nvSpPr>
        <p:spPr>
          <a:xfrm>
            <a:off x="4373625" y="841973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EC5246F-DF62-9E4C-3F96-E7B2384EB0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25"/>
          <a:stretch>
            <a:fillRect/>
          </a:stretch>
        </p:blipFill>
        <p:spPr>
          <a:xfrm rot="306375">
            <a:off x="3868770" y="204749"/>
            <a:ext cx="4231472" cy="5969237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F7096B19-B8A1-EB7E-0DB8-61BC29C4B9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57"/>
          <a:stretch>
            <a:fillRect/>
          </a:stretch>
        </p:blipFill>
        <p:spPr>
          <a:xfrm>
            <a:off x="-444924" y="1068167"/>
            <a:ext cx="4157566" cy="581127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8FA1F3D-E68C-CD1E-E451-F8B3AE0BA3F0}"/>
              </a:ext>
            </a:extLst>
          </p:cNvPr>
          <p:cNvSpPr txBox="1"/>
          <p:nvPr/>
        </p:nvSpPr>
        <p:spPr>
          <a:xfrm>
            <a:off x="1928667" y="6222349"/>
            <a:ext cx="46397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2000" kern="5400" spc="600" dirty="0">
                <a:ln w="47625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18000">
                      <a:srgbClr val="FF2525"/>
                    </a:gs>
                    <a:gs pos="83000">
                      <a:srgbClr val="0070C0"/>
                    </a:gs>
                    <a:gs pos="100000">
                      <a:srgbClr val="00339A"/>
                    </a:gs>
                  </a:gsLst>
                  <a:lin ang="0" scaled="1"/>
                  <a:tileRect/>
                </a:gradFill>
                <a:effectLst>
                  <a:glow rad="38100">
                    <a:srgbClr val="00339A"/>
                  </a:glow>
                </a:effectLst>
                <a:latin typeface="チェックポイント★リベンジ" panose="02000600000000000000" pitchFamily="2" charset="-128"/>
                <a:ea typeface="チェックポイント★リベンジ" panose="02000600000000000000" pitchFamily="2" charset="-128"/>
              </a:rPr>
              <a:t>熱海</a:t>
            </a:r>
            <a:endParaRPr lang="ja-JP" altLang="en-US" sz="12000" kern="5400" spc="600" dirty="0">
              <a:ln w="47625">
                <a:solidFill>
                  <a:schemeClr val="bg1"/>
                </a:solidFill>
              </a:ln>
              <a:gradFill flip="none" rotWithShape="1">
                <a:gsLst>
                  <a:gs pos="0">
                    <a:srgbClr val="C00000"/>
                  </a:gs>
                  <a:gs pos="18000">
                    <a:srgbClr val="FF2525"/>
                  </a:gs>
                  <a:gs pos="83000">
                    <a:srgbClr val="0070C0"/>
                  </a:gs>
                  <a:gs pos="100000">
                    <a:srgbClr val="00339A"/>
                  </a:gs>
                </a:gsLst>
                <a:lin ang="0" scaled="1"/>
                <a:tileRect/>
              </a:gradFill>
              <a:latin typeface="チェックポイント★リベンジ" panose="02000600000000000000" pitchFamily="2" charset="-128"/>
              <a:ea typeface="チェックポイント★リベンジ" panose="02000600000000000000" pitchFamily="2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55DC29D-AEAC-57C6-2717-0EE2B9731690}"/>
              </a:ext>
            </a:extLst>
          </p:cNvPr>
          <p:cNvSpPr txBox="1"/>
          <p:nvPr/>
        </p:nvSpPr>
        <p:spPr>
          <a:xfrm>
            <a:off x="1503154" y="4103417"/>
            <a:ext cx="463973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6600" dirty="0">
                <a:solidFill>
                  <a:srgbClr val="002060"/>
                </a:solidFill>
                <a:effectLst>
                  <a:glow rad="190500">
                    <a:schemeClr val="bg1">
                      <a:alpha val="92000"/>
                    </a:schemeClr>
                  </a:glow>
                </a:effectLst>
                <a:latin typeface="チェックポイント★リベンジ" panose="02000600000000000000" pitchFamily="2" charset="-128"/>
                <a:ea typeface="チェックポイント★リベンジ" panose="02000600000000000000" pitchFamily="2" charset="-128"/>
              </a:rPr>
              <a:t>回想企画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CF0C2B-1805-1D45-96CD-857C5C93E114}"/>
              </a:ext>
            </a:extLst>
          </p:cNvPr>
          <p:cNvSpPr txBox="1"/>
          <p:nvPr/>
        </p:nvSpPr>
        <p:spPr>
          <a:xfrm rot="20970603">
            <a:off x="-551500" y="5225066"/>
            <a:ext cx="46397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0000" kern="5400" spc="-300" dirty="0">
                <a:ln w="47625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7000">
                      <a:srgbClr val="FF2525"/>
                    </a:gs>
                    <a:gs pos="83000">
                      <a:srgbClr val="0070C0"/>
                    </a:gs>
                    <a:gs pos="100000">
                      <a:srgbClr val="00339A"/>
                    </a:gs>
                  </a:gsLst>
                  <a:lin ang="5400000" scaled="1"/>
                </a:gradFill>
                <a:effectLst>
                  <a:glow rad="38100">
                    <a:srgbClr val="00339A"/>
                  </a:glow>
                </a:effectLst>
                <a:latin typeface="チェックポイント★リベンジ" panose="02000600000000000000" pitchFamily="2" charset="-128"/>
                <a:ea typeface="チェックポイント★リベンジ" panose="02000600000000000000" pitchFamily="2" charset="-128"/>
              </a:rPr>
              <a:t>昭和</a:t>
            </a:r>
            <a:endParaRPr lang="ja-JP" altLang="en-US" sz="10000" kern="5400" spc="-300" dirty="0">
              <a:ln w="47625">
                <a:solidFill>
                  <a:schemeClr val="bg1"/>
                </a:solidFill>
              </a:ln>
              <a:gradFill>
                <a:gsLst>
                  <a:gs pos="0">
                    <a:srgbClr val="C00000"/>
                  </a:gs>
                  <a:gs pos="7000">
                    <a:srgbClr val="FF2525"/>
                  </a:gs>
                  <a:gs pos="83000">
                    <a:srgbClr val="0070C0"/>
                  </a:gs>
                  <a:gs pos="100000">
                    <a:srgbClr val="00339A"/>
                  </a:gs>
                </a:gsLst>
                <a:lin ang="5400000" scaled="1"/>
              </a:gradFill>
              <a:latin typeface="チェックポイント★リベンジ" panose="02000600000000000000" pitchFamily="2" charset="-128"/>
              <a:ea typeface="チェックポイント★リベンジ" panose="02000600000000000000" pitchFamily="2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7CBBBC-D072-02D5-EF31-36C2A8BD674F}"/>
              </a:ext>
            </a:extLst>
          </p:cNvPr>
          <p:cNvSpPr txBox="1"/>
          <p:nvPr/>
        </p:nvSpPr>
        <p:spPr>
          <a:xfrm>
            <a:off x="1254721" y="5348329"/>
            <a:ext cx="46397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6400" kern="5400" spc="-300">
                <a:ln w="47625">
                  <a:solidFill>
                    <a:schemeClr val="bg1"/>
                  </a:solidFill>
                </a:ln>
                <a:gradFill>
                  <a:gsLst>
                    <a:gs pos="21000">
                      <a:srgbClr val="159BFF"/>
                    </a:gs>
                    <a:gs pos="100000">
                      <a:srgbClr val="00339A"/>
                    </a:gs>
                  </a:gsLst>
                  <a:lin ang="5400000" scaled="1"/>
                </a:gradFill>
                <a:effectLst>
                  <a:glow rad="38100">
                    <a:srgbClr val="00339A"/>
                  </a:glow>
                </a:effectLst>
                <a:latin typeface="チェックポイント★リベンジ" panose="02000600000000000000" pitchFamily="2" charset="-128"/>
                <a:ea typeface="チェックポイント★リベンジ" panose="02000600000000000000" pitchFamily="2" charset="-128"/>
              </a:rPr>
              <a:t>の</a:t>
            </a:r>
            <a:endParaRPr lang="ja-JP" altLang="en-US" sz="6400" kern="5400" spc="-300" dirty="0">
              <a:ln w="47625">
                <a:solidFill>
                  <a:schemeClr val="bg1"/>
                </a:solidFill>
              </a:ln>
              <a:gradFill>
                <a:gsLst>
                  <a:gs pos="21000">
                    <a:srgbClr val="159BFF"/>
                  </a:gs>
                  <a:gs pos="100000">
                    <a:srgbClr val="00339A"/>
                  </a:gs>
                </a:gsLst>
                <a:lin ang="5400000" scaled="1"/>
              </a:gradFill>
              <a:latin typeface="チェックポイント★リベンジ" panose="02000600000000000000" pitchFamily="2" charset="-128"/>
              <a:ea typeface="チェックポイント★リベンジ" panose="020006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685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76518</TotalTime>
  <Words>25</Words>
  <Application>Microsoft Office PowerPoint</Application>
  <PresentationFormat>ユーザー設定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チェックポイント★リベンジ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352</cp:revision>
  <cp:lastPrinted>2024-04-25T02:32:41Z</cp:lastPrinted>
  <dcterms:created xsi:type="dcterms:W3CDTF">2022-09-22T01:47:20Z</dcterms:created>
  <dcterms:modified xsi:type="dcterms:W3CDTF">2025-12-10T02:08:43Z</dcterms:modified>
</cp:coreProperties>
</file>