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7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81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2095" y="1811864"/>
            <a:ext cx="5751272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095" y="3598328"/>
            <a:ext cx="5751272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70869" y="5054602"/>
            <a:ext cx="729382" cy="279400"/>
          </a:xfrm>
        </p:spPr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095" y="5054602"/>
            <a:ext cx="4403598" cy="2794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85427" y="5054602"/>
            <a:ext cx="447940" cy="279400"/>
          </a:xfrm>
        </p:spPr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188144" y="3471329"/>
            <a:ext cx="553917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60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85005" y="2354670"/>
            <a:ext cx="714516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81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004" y="1641413"/>
            <a:ext cx="7145162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004" y="3734860"/>
            <a:ext cx="7145162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385005" y="3599392"/>
            <a:ext cx="714516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29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85004" y="2356260"/>
            <a:ext cx="7145162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7874" y="2487168"/>
            <a:ext cx="3615690" cy="344728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248" y="2487168"/>
            <a:ext cx="3615690" cy="344728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54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940" y="2658533"/>
            <a:ext cx="361569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4940" y="3243262"/>
            <a:ext cx="3615690" cy="2706624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8651" y="2658533"/>
            <a:ext cx="361569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8651" y="3243262"/>
            <a:ext cx="3615690" cy="2706624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385005" y="2354670"/>
            <a:ext cx="7145162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12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938" y="915338"/>
            <a:ext cx="7365296" cy="130386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85005" y="2354670"/>
            <a:ext cx="7145162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14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19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937" y="1388534"/>
            <a:ext cx="27481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401" y="982133"/>
            <a:ext cx="4176834" cy="4893735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4937" y="3031065"/>
            <a:ext cx="27481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85005" y="2912533"/>
            <a:ext cx="252806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846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937" y="1883832"/>
            <a:ext cx="3934886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3073" y="1032933"/>
            <a:ext cx="3173585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4938" y="3255432"/>
            <a:ext cx="3934884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979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938" y="4815415"/>
            <a:ext cx="7365295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1782" y="1032934"/>
            <a:ext cx="7682439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4938" y="5382153"/>
            <a:ext cx="7365295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040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938" y="906873"/>
            <a:ext cx="7365295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937" y="4275666"/>
            <a:ext cx="7365297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85005" y="4140199"/>
            <a:ext cx="715696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037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528" y="982132"/>
            <a:ext cx="6933604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733550" y="3352800"/>
            <a:ext cx="6383865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935" y="4343401"/>
            <a:ext cx="736530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920800" y="905362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9629" y="2827870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85005" y="4140199"/>
            <a:ext cx="7145162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08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941" y="3308581"/>
            <a:ext cx="7365289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940" y="4777381"/>
            <a:ext cx="736529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064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6868" y="982132"/>
            <a:ext cx="6852265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74940" y="3639312"/>
            <a:ext cx="736529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937" y="4529667"/>
            <a:ext cx="7365297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951232" y="896895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7280" y="260772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85005" y="3429000"/>
            <a:ext cx="7145162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33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937" y="982132"/>
            <a:ext cx="7365295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74940" y="3566160"/>
            <a:ext cx="7365291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938" y="4470401"/>
            <a:ext cx="7365295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85009" y="3429000"/>
            <a:ext cx="7156956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241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4937" y="2490136"/>
            <a:ext cx="7365297" cy="3385733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85005" y="2354670"/>
            <a:ext cx="7156959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847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6389" y="906874"/>
            <a:ext cx="1753841" cy="496899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4940" y="906874"/>
            <a:ext cx="5325135" cy="4968993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765971" y="906874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55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4938" y="915338"/>
            <a:ext cx="7365295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937" y="2490136"/>
            <a:ext cx="7365297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6393" y="5960533"/>
            <a:ext cx="124397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F8E0E6B-3F46-40FF-8FA8-CEDDC0FECA63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4938" y="5960533"/>
            <a:ext cx="5530056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1765" y="5960533"/>
            <a:ext cx="428469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79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AB4BA56-0EF7-845D-A161-29127316902A}"/>
              </a:ext>
            </a:extLst>
          </p:cNvPr>
          <p:cNvSpPr/>
          <p:nvPr/>
        </p:nvSpPr>
        <p:spPr>
          <a:xfrm>
            <a:off x="430200" y="1062900"/>
            <a:ext cx="1294160" cy="410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463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893748-6D32-00FD-7EE8-A16B55E386D3}"/>
              </a:ext>
            </a:extLst>
          </p:cNvPr>
          <p:cNvSpPr/>
          <p:nvPr/>
        </p:nvSpPr>
        <p:spPr>
          <a:xfrm>
            <a:off x="0" y="-14698"/>
            <a:ext cx="1294160" cy="410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463"/>
          </a:p>
        </p:txBody>
      </p:sp>
      <p:pic>
        <p:nvPicPr>
          <p:cNvPr id="28" name="Google Shape;20;p5">
            <a:extLst>
              <a:ext uri="{FF2B5EF4-FFF2-40B4-BE49-F238E27FC236}">
                <a16:creationId xmlns:a16="http://schemas.microsoft.com/office/drawing/2014/main" id="{C1CD1A6D-2AC1-9FC4-9060-F99A7903441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85" y="94294"/>
            <a:ext cx="953195" cy="192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A32C4F8-D4DF-1C23-52AC-2BDEA6BBD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259" y="571560"/>
            <a:ext cx="10278159" cy="5301834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8E4B1A26-10B0-03AC-D78C-4834A4E0C239}"/>
              </a:ext>
            </a:extLst>
          </p:cNvPr>
          <p:cNvGrpSpPr/>
          <p:nvPr/>
        </p:nvGrpSpPr>
        <p:grpSpPr>
          <a:xfrm>
            <a:off x="305860" y="4482815"/>
            <a:ext cx="3604561" cy="1422697"/>
            <a:chOff x="567570" y="3355943"/>
            <a:chExt cx="4206981" cy="2560175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C535394A-1F71-EFFD-99EE-FF408D83374D}"/>
                </a:ext>
              </a:extLst>
            </p:cNvPr>
            <p:cNvSpPr/>
            <p:nvPr/>
          </p:nvSpPr>
          <p:spPr>
            <a:xfrm>
              <a:off x="567570" y="3355943"/>
              <a:ext cx="4206981" cy="25601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35000">
                  <a:srgbClr val="EEF7E9"/>
                </a:gs>
                <a:gs pos="54000">
                  <a:srgbClr val="E2F0D9"/>
                </a:gs>
                <a:gs pos="71000">
                  <a:srgbClr val="EEF7E9"/>
                </a:gs>
                <a:gs pos="100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6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ﾌﾟﾚｾﾞﾝｽEB" panose="02020800000000000000" pitchFamily="18" charset="-128"/>
                  <a:ea typeface="HGP創英ﾌﾟﾚｾﾞﾝｽEB" panose="02020800000000000000" pitchFamily="18" charset="-128"/>
                </a:rPr>
                <a:t>　</a:t>
              </a:r>
              <a:r>
                <a:rPr lang="ja-JP" altLang="en-US" sz="16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ﾌﾟﾚｾﾞﾝｽEB" panose="02020800000000000000" pitchFamily="18" charset="-128"/>
                  <a:ea typeface="HGP創英ﾌﾟﾚｾﾞﾝｽEB" panose="02020800000000000000" pitchFamily="18" charset="-128"/>
                </a:rPr>
                <a:t>　</a:t>
              </a:r>
              <a:r>
                <a:rPr kumimoji="1" lang="ja-JP" altLang="en-US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開催日時　１月９日</a:t>
              </a:r>
              <a:r>
                <a:rPr kumimoji="1" lang="en-US" altLang="ja-JP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(</a:t>
              </a:r>
              <a:r>
                <a:rPr kumimoji="1" lang="ja-JP" altLang="en-US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金</a:t>
              </a:r>
              <a:r>
                <a:rPr kumimoji="1" lang="en-US" altLang="ja-JP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)</a:t>
              </a:r>
            </a:p>
            <a:p>
              <a:pPr>
                <a:spcBef>
                  <a:spcPts val="975"/>
                </a:spcBef>
              </a:pPr>
              <a:r>
                <a:rPr lang="ja-JP" altLang="en-US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  　　　　　</a:t>
              </a:r>
              <a:r>
                <a:rPr lang="en-US" altLang="ja-JP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14:00</a:t>
              </a:r>
              <a:r>
                <a:rPr lang="ja-JP" altLang="en-US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～</a:t>
              </a:r>
              <a:r>
                <a:rPr lang="en-US" altLang="ja-JP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15</a:t>
              </a:r>
              <a:r>
                <a:rPr lang="ja-JP" altLang="en-US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：</a:t>
              </a:r>
              <a:r>
                <a:rPr lang="en-US" altLang="ja-JP" sz="2275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30</a:t>
              </a:r>
              <a:endParaRPr lang="ja-JP" altLang="en-US" sz="1463" dirty="0">
                <a:solidFill>
                  <a:schemeClr val="accent6">
                    <a:lumMod val="50000"/>
                  </a:schemeClr>
                </a:solidFill>
                <a:latin typeface="BIZ UDPMincho"/>
              </a:endParaRPr>
            </a:p>
            <a:p>
              <a:r>
                <a:rPr lang="ja-JP" altLang="en-US" sz="1463" dirty="0">
                  <a:solidFill>
                    <a:schemeClr val="accent6">
                      <a:lumMod val="50000"/>
                    </a:schemeClr>
                  </a:solidFill>
                  <a:latin typeface="BIZ UDPMincho"/>
                </a:rPr>
                <a:t> </a:t>
              </a:r>
              <a:endParaRPr lang="en-US" altLang="ja-JP" sz="1625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9D915CC0-2DD3-F5A2-1749-DF706017BF03}"/>
                </a:ext>
              </a:extLst>
            </p:cNvPr>
            <p:cNvSpPr/>
            <p:nvPr/>
          </p:nvSpPr>
          <p:spPr>
            <a:xfrm>
              <a:off x="772432" y="3855772"/>
              <a:ext cx="133351" cy="4366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38"/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9EB3BFE-8FCB-870F-6EDD-24F3355ABE85}"/>
              </a:ext>
            </a:extLst>
          </p:cNvPr>
          <p:cNvSpPr txBox="1"/>
          <p:nvPr/>
        </p:nvSpPr>
        <p:spPr>
          <a:xfrm>
            <a:off x="569082" y="5470805"/>
            <a:ext cx="4988948" cy="695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25" b="1" dirty="0">
                <a:solidFill>
                  <a:schemeClr val="accent6">
                    <a:lumMod val="50000"/>
                  </a:schemeClr>
                </a:solidFill>
                <a:latin typeface="BIZ UDPMincho"/>
              </a:rPr>
              <a:t>　</a:t>
            </a:r>
            <a:r>
              <a:rPr lang="ja-JP" altLang="en-US" sz="1463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開催場所ダイニング</a:t>
            </a:r>
          </a:p>
          <a:p>
            <a:pPr>
              <a:spcBef>
                <a:spcPts val="975"/>
              </a:spcBef>
            </a:pPr>
            <a:r>
              <a:rPr lang="ja-JP" altLang="en-US" sz="1463" b="1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集合時間：１３：３０頃からお集まりいただけます</a:t>
            </a:r>
            <a:endParaRPr lang="en-US" altLang="ja-JP" sz="162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53B595-B549-27B2-AF83-CCBE8E589424}"/>
              </a:ext>
            </a:extLst>
          </p:cNvPr>
          <p:cNvSpPr txBox="1"/>
          <p:nvPr/>
        </p:nvSpPr>
        <p:spPr>
          <a:xfrm>
            <a:off x="-181867" y="-404828"/>
            <a:ext cx="2019895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63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チラシ掲載用</a:t>
            </a:r>
            <a:endParaRPr kumimoji="1" lang="ja-JP" altLang="en-US" sz="195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B484281-0DCA-EF41-085A-786D30248FDA}"/>
              </a:ext>
            </a:extLst>
          </p:cNvPr>
          <p:cNvSpPr txBox="1"/>
          <p:nvPr/>
        </p:nvSpPr>
        <p:spPr>
          <a:xfrm>
            <a:off x="7442709" y="4386941"/>
            <a:ext cx="1109266" cy="2674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113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川柳選者</a:t>
            </a:r>
          </a:p>
        </p:txBody>
      </p:sp>
    </p:spTree>
    <p:extLst>
      <p:ext uri="{BB962C8B-B14F-4D97-AF65-F5344CB8AC3E}">
        <p14:creationId xmlns:p14="http://schemas.microsoft.com/office/powerpoint/2010/main" val="2061947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195</TotalTime>
  <Words>32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UDPMincho</vt:lpstr>
      <vt:lpstr>BIZ UDP明朝 Medium</vt:lpstr>
      <vt:lpstr>BIZ UD明朝 Medium</vt:lpstr>
      <vt:lpstr>HGPｺﾞｼｯｸE</vt:lpstr>
      <vt:lpstr>HGP創英ﾌﾟﾚｾﾞﾝｽEB</vt:lpstr>
      <vt:lpstr>Meiryo UI</vt:lpstr>
      <vt:lpstr>Arial</vt:lpstr>
      <vt:lpstr>Garamond</vt:lpstr>
      <vt:lpstr>オーガニック</vt:lpstr>
      <vt:lpstr>PowerPoint プレゼンテーション</vt:lpstr>
    </vt:vector>
  </TitlesOfParts>
  <Company>SOMPOケアネクスト株式会社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sup91384</dc:creator>
  <cp:lastModifiedBy>田淵 朋世</cp:lastModifiedBy>
  <cp:revision>70</cp:revision>
  <dcterms:created xsi:type="dcterms:W3CDTF">2021-04-20T08:25:18Z</dcterms:created>
  <dcterms:modified xsi:type="dcterms:W3CDTF">2025-11-27T02:50:17Z</dcterms:modified>
</cp:coreProperties>
</file>