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4348" y="3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1"/>
            <a:ext cx="7551849" cy="1068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43</cp:revision>
  <dcterms:created xsi:type="dcterms:W3CDTF">2023-04-07T05:50:45Z</dcterms:created>
  <dcterms:modified xsi:type="dcterms:W3CDTF">2025-11-16T06:36:58Z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