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54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D29D"/>
    <a:srgbClr val="00339A"/>
    <a:srgbClr val="8439BD"/>
    <a:srgbClr val="401B5B"/>
    <a:srgbClr val="FCFEFD"/>
    <a:srgbClr val="EBE7DE"/>
    <a:srgbClr val="386D19"/>
    <a:srgbClr val="657C19"/>
    <a:srgbClr val="FAAA0A"/>
    <a:srgbClr val="AFDC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705B8-34C4-D821-457E-840B69274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51A9C20-5742-573F-5CE5-29FD04F012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1450F91-4C63-0956-A39B-444ACF475C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AA11779-567C-0FC8-1F5D-C08105795F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F286F-2F69-448F-B16D-95F8927B35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8265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2025/11/12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2DDC3E-32F3-ECBA-0723-3A3AB2F39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>
            <a:extLst>
              <a:ext uri="{FF2B5EF4-FFF2-40B4-BE49-F238E27FC236}">
                <a16:creationId xmlns:a16="http://schemas.microsoft.com/office/drawing/2014/main" id="{B6762865-5173-9DFB-44F1-E4F7729B64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2" t="35263" r="48028"/>
          <a:stretch>
            <a:fillRect/>
          </a:stretch>
        </p:blipFill>
        <p:spPr>
          <a:xfrm>
            <a:off x="2061972" y="5958009"/>
            <a:ext cx="3419314" cy="2751667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EF865F2A-E4EC-2AE9-C637-A0B6EC95AC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11" t="35263"/>
          <a:stretch>
            <a:fillRect/>
          </a:stretch>
        </p:blipFill>
        <p:spPr>
          <a:xfrm>
            <a:off x="3899923" y="6954120"/>
            <a:ext cx="4007089" cy="3053346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EA10D886-D330-B147-6441-54698620C6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618" y="0"/>
            <a:ext cx="7672221" cy="5117387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0E672BF7-A988-2094-C8DA-ECA71D7BC2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46" name="TextBox 27">
            <a:extLst>
              <a:ext uri="{FF2B5EF4-FFF2-40B4-BE49-F238E27FC236}">
                <a16:creationId xmlns:a16="http://schemas.microsoft.com/office/drawing/2014/main" id="{69A0600B-1ACA-C043-B6BA-959933619559}"/>
              </a:ext>
            </a:extLst>
          </p:cNvPr>
          <p:cNvSpPr txBox="1"/>
          <p:nvPr/>
        </p:nvSpPr>
        <p:spPr>
          <a:xfrm>
            <a:off x="670629" y="9813844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8DF1745C-F294-E330-CF28-F2A5FBEA95E3}"/>
              </a:ext>
            </a:extLst>
          </p:cNvPr>
          <p:cNvGrpSpPr/>
          <p:nvPr/>
        </p:nvGrpSpPr>
        <p:grpSpPr>
          <a:xfrm>
            <a:off x="34717" y="8412293"/>
            <a:ext cx="8389976" cy="1989649"/>
            <a:chOff x="-2822226" y="5269326"/>
            <a:chExt cx="8389976" cy="1989649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E060AEB9-CF99-497B-7054-C2C2ADE5EF77}"/>
                </a:ext>
              </a:extLst>
            </p:cNvPr>
            <p:cNvGrpSpPr/>
            <p:nvPr/>
          </p:nvGrpSpPr>
          <p:grpSpPr>
            <a:xfrm>
              <a:off x="317592" y="6428242"/>
              <a:ext cx="645818" cy="635769"/>
              <a:chOff x="5287182" y="884888"/>
              <a:chExt cx="645818" cy="635769"/>
            </a:xfrm>
          </p:grpSpPr>
          <p:sp>
            <p:nvSpPr>
              <p:cNvPr id="27" name="楕円 26">
                <a:extLst>
                  <a:ext uri="{FF2B5EF4-FFF2-40B4-BE49-F238E27FC236}">
                    <a16:creationId xmlns:a16="http://schemas.microsoft.com/office/drawing/2014/main" id="{7C56980D-9F75-7F34-7510-1EA6DBBBC27E}"/>
                  </a:ext>
                </a:extLst>
              </p:cNvPr>
              <p:cNvSpPr/>
              <p:nvPr/>
            </p:nvSpPr>
            <p:spPr>
              <a:xfrm>
                <a:off x="5287182" y="884888"/>
                <a:ext cx="645818" cy="635769"/>
              </a:xfrm>
              <a:prstGeom prst="ellipse">
                <a:avLst/>
              </a:prstGeom>
              <a:solidFill>
                <a:srgbClr val="0A80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F675AFA1-C28E-E2F0-93AE-D68F63435DF7}"/>
                  </a:ext>
                </a:extLst>
              </p:cNvPr>
              <p:cNvSpPr txBox="1"/>
              <p:nvPr/>
            </p:nvSpPr>
            <p:spPr>
              <a:xfrm>
                <a:off x="5324232" y="910384"/>
                <a:ext cx="5600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月</a:t>
                </a:r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20CA102D-040E-5041-2CA3-E17A4ACE1610}"/>
                </a:ext>
              </a:extLst>
            </p:cNvPr>
            <p:cNvGrpSpPr/>
            <p:nvPr/>
          </p:nvGrpSpPr>
          <p:grpSpPr>
            <a:xfrm>
              <a:off x="-2822226" y="6150979"/>
              <a:ext cx="2717635" cy="1107996"/>
              <a:chOff x="-2977831" y="6490126"/>
              <a:chExt cx="2673676" cy="1107996"/>
            </a:xfrm>
          </p:grpSpPr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C7346EBF-A225-C786-40F2-D4CBC84BA697}"/>
                  </a:ext>
                </a:extLst>
              </p:cNvPr>
              <p:cNvSpPr txBox="1"/>
              <p:nvPr/>
            </p:nvSpPr>
            <p:spPr>
              <a:xfrm rot="16200000">
                <a:off x="-2826151" y="6338446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56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１</a:t>
                </a:r>
                <a:r>
                  <a:rPr lang="en-US" altLang="ja-JP" sz="56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2</a:t>
                </a: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DC9AAF64-A02E-CB60-CC1C-1276441FDFC9}"/>
                  </a:ext>
                </a:extLst>
              </p:cNvPr>
              <p:cNvSpPr txBox="1"/>
              <p:nvPr/>
            </p:nvSpPr>
            <p:spPr>
              <a:xfrm rot="16200000">
                <a:off x="-1458534" y="6382187"/>
                <a:ext cx="1046440" cy="1262319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56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22</a:t>
                </a:r>
                <a:endParaRPr lang="en-US" altLang="ja-JP" sz="5600" b="1" i="0" u="none" strike="noStrike" baseline="0" dirty="0">
                  <a:solidFill>
                    <a:srgbClr val="0A8010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D88F87F6-847B-0574-8FBB-5A9A3C2D05FE}"/>
                </a:ext>
              </a:extLst>
            </p:cNvPr>
            <p:cNvGrpSpPr/>
            <p:nvPr/>
          </p:nvGrpSpPr>
          <p:grpSpPr>
            <a:xfrm>
              <a:off x="-2605353" y="5269326"/>
              <a:ext cx="3182702" cy="911200"/>
              <a:chOff x="-7442266" y="8775897"/>
              <a:chExt cx="3463712" cy="1006064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6F8B249E-C928-B1D4-4CF8-8D0AB488EF2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7442266" y="8775897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9" name="TextBox 37">
                <a:extLst>
                  <a:ext uri="{FF2B5EF4-FFF2-40B4-BE49-F238E27FC236}">
                    <a16:creationId xmlns:a16="http://schemas.microsoft.com/office/drawing/2014/main" id="{B50D188C-C81E-713C-7581-8393E2FF9658}"/>
                  </a:ext>
                </a:extLst>
              </p:cNvPr>
              <p:cNvSpPr txBox="1"/>
              <p:nvPr/>
            </p:nvSpPr>
            <p:spPr>
              <a:xfrm>
                <a:off x="-7212141" y="9283190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5" name="Picture 60">
              <a:extLst>
                <a:ext uri="{FF2B5EF4-FFF2-40B4-BE49-F238E27FC236}">
                  <a16:creationId xmlns:a16="http://schemas.microsoft.com/office/drawing/2014/main" id="{A6F1CA4C-DE74-EF50-27C1-288F27EC4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-399883" y="5537267"/>
              <a:ext cx="1541008" cy="484006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AEE9D1D8-AAB9-5CD2-B34D-0000DFA53392}"/>
                </a:ext>
              </a:extLst>
            </p:cNvPr>
            <p:cNvSpPr txBox="1"/>
            <p:nvPr/>
          </p:nvSpPr>
          <p:spPr>
            <a:xfrm rot="16200000">
              <a:off x="2970295" y="4517762"/>
              <a:ext cx="707886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DD3DAFF9-C8AF-3AAC-800C-4FEA489DBEB6}"/>
              </a:ext>
            </a:extLst>
          </p:cNvPr>
          <p:cNvSpPr txBox="1"/>
          <p:nvPr/>
        </p:nvSpPr>
        <p:spPr>
          <a:xfrm>
            <a:off x="323123" y="7079748"/>
            <a:ext cx="39177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4966744-D42C-D3DE-1BB4-CC65993875F9}"/>
              </a:ext>
            </a:extLst>
          </p:cNvPr>
          <p:cNvSpPr txBox="1"/>
          <p:nvPr/>
        </p:nvSpPr>
        <p:spPr>
          <a:xfrm>
            <a:off x="5087247" y="243189"/>
            <a:ext cx="44958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b="1" i="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提供：那須どうぶつ王国</a:t>
            </a:r>
            <a:endParaRPr lang="ja-JP" altLang="en-US" sz="1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3150BA9B-16B2-0D5C-A7B1-AE35DBA0413D}"/>
              </a:ext>
            </a:extLst>
          </p:cNvPr>
          <p:cNvSpPr/>
          <p:nvPr/>
        </p:nvSpPr>
        <p:spPr>
          <a:xfrm>
            <a:off x="-899009" y="4210873"/>
            <a:ext cx="9794153" cy="2258820"/>
          </a:xfrm>
          <a:prstGeom prst="ellipse">
            <a:avLst/>
          </a:prstGeom>
          <a:solidFill>
            <a:srgbClr val="EDD29D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C1D46E4-A3E8-D1C0-FC7D-E6ECA0187A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248"/>
          <a:stretch>
            <a:fillRect/>
          </a:stretch>
        </p:blipFill>
        <p:spPr>
          <a:xfrm>
            <a:off x="216674" y="4842200"/>
            <a:ext cx="7123152" cy="123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507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76439</TotalTime>
  <Words>26</Words>
  <Application>Microsoft Office PowerPoint</Application>
  <PresentationFormat>ユーザー設定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348</cp:revision>
  <cp:lastPrinted>2024-04-25T02:32:41Z</cp:lastPrinted>
  <dcterms:created xsi:type="dcterms:W3CDTF">2022-09-22T01:47:20Z</dcterms:created>
  <dcterms:modified xsi:type="dcterms:W3CDTF">2025-11-12T04:37:47Z</dcterms:modified>
</cp:coreProperties>
</file>