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4"/>
  </p:notesMasterIdLst>
  <p:sldIdLst>
    <p:sldId id="312" r:id="rId3"/>
  </p:sldIdLst>
  <p:sldSz cx="7556500" cy="106934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齋藤 芙美" initials="齋藤" lastIdx="2" clrIdx="0">
    <p:extLst>
      <p:ext uri="{19B8F6BF-5375-455C-9EA6-DF929625EA0E}">
        <p15:presenceInfo xmlns:p15="http://schemas.microsoft.com/office/powerpoint/2012/main" userId="S-1-5-21-3580068840-1394931835-201921230-161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9931"/>
    <a:srgbClr val="FF5757"/>
    <a:srgbClr val="980000"/>
    <a:srgbClr val="00339A"/>
    <a:srgbClr val="8439BD"/>
    <a:srgbClr val="401B5B"/>
    <a:srgbClr val="FCFEFD"/>
    <a:srgbClr val="EBE7DE"/>
    <a:srgbClr val="386D19"/>
    <a:srgbClr val="657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668" autoAdjust="0"/>
    <p:restoredTop sz="93834" autoAdjust="0"/>
  </p:normalViewPr>
  <p:slideViewPr>
    <p:cSldViewPr snapToGrid="0">
      <p:cViewPr varScale="1">
        <p:scale>
          <a:sx n="38" d="100"/>
          <a:sy n="38" d="100"/>
        </p:scale>
        <p:origin x="1744" y="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0" cy="495029"/>
          </a:xfrm>
          <a:prstGeom prst="rect">
            <a:avLst/>
          </a:prstGeom>
        </p:spPr>
        <p:txBody>
          <a:bodyPr vert="horz" lIns="94858" tIns="47430" rIns="94858" bIns="4743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0" cy="495029"/>
          </a:xfrm>
          <a:prstGeom prst="rect">
            <a:avLst/>
          </a:prstGeom>
        </p:spPr>
        <p:txBody>
          <a:bodyPr vert="horz" lIns="94858" tIns="47430" rIns="94858" bIns="47430" rtlCol="0"/>
          <a:lstStyle>
            <a:lvl1pPr algn="r">
              <a:defRPr sz="1200"/>
            </a:lvl1pPr>
          </a:lstStyle>
          <a:p>
            <a:fld id="{964D714A-35F6-4EF2-8371-589994DBA61E}" type="datetimeFigureOut">
              <a:rPr kumimoji="1" lang="ja-JP" altLang="en-US" smtClean="0"/>
              <a:t>2025/11/12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92338" y="1233488"/>
            <a:ext cx="23510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8" tIns="47430" rIns="94858" bIns="4743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4858" tIns="47430" rIns="94858" bIns="4743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0" cy="495028"/>
          </a:xfrm>
          <a:prstGeom prst="rect">
            <a:avLst/>
          </a:prstGeom>
        </p:spPr>
        <p:txBody>
          <a:bodyPr vert="horz" lIns="94858" tIns="47430" rIns="94858" bIns="4743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0" cy="495028"/>
          </a:xfrm>
          <a:prstGeom prst="rect">
            <a:avLst/>
          </a:prstGeom>
        </p:spPr>
        <p:txBody>
          <a:bodyPr vert="horz" lIns="94858" tIns="47430" rIns="94858" bIns="47430" rtlCol="0" anchor="b"/>
          <a:lstStyle>
            <a:lvl1pPr algn="r">
              <a:defRPr sz="1200"/>
            </a:lvl1pPr>
          </a:lstStyle>
          <a:p>
            <a:fld id="{930F286F-2F69-448F-B16D-95F8927B35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4526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F286F-2F69-448F-B16D-95F8927B359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645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738" y="1750055"/>
            <a:ext cx="6423025" cy="3722887"/>
          </a:xfrm>
        </p:spPr>
        <p:txBody>
          <a:bodyPr anchor="b"/>
          <a:lstStyle>
            <a:lvl1pPr algn="ctr"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563" y="5616511"/>
            <a:ext cx="5667375" cy="2581762"/>
          </a:xfrm>
        </p:spPr>
        <p:txBody>
          <a:bodyPr/>
          <a:lstStyle>
            <a:lvl1pPr marL="0" indent="0" algn="ctr">
              <a:buNone/>
              <a:defRPr sz="1983"/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2025/11/12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0407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2025/11/12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497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7621" y="569325"/>
            <a:ext cx="1629370" cy="906216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510" y="569325"/>
            <a:ext cx="4793655" cy="906216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2025/11/12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001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27874A-8198-5F1D-EFC6-B638710D8E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563" y="1749425"/>
            <a:ext cx="5667375" cy="37242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5189043-CE9A-26E1-A9CF-1B2E8D7F8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563" y="5616575"/>
            <a:ext cx="5667375" cy="2581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24C6022-F4A2-B0B8-6A24-3DC716753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2025/11/12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2BA6CD7-2B3C-B9EC-9B03-990A86C4B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F8BA5F6-A92E-1C30-BFB1-DFA689E35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1084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F7CB95-FEAF-78CD-9273-061BCA73E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C860543-F0E2-09DE-DEF7-A0AD784A9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53D8E4-C1AD-AEB1-B9D7-B06F79FF2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2025/11/12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653E81-A9E7-F4BC-C0E3-91BBAF7E7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C6467A1-D342-CD4F-A996-FDDC791E8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912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F3EBDA-9461-807C-49B9-452C9DBA0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665413"/>
            <a:ext cx="6516687" cy="44481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BC2110C-D79D-2BCA-03A3-3106B470C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7156450"/>
            <a:ext cx="6516687" cy="23383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B649DDF-800A-EBAC-75C5-DF9CCF1B3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2025/11/12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97EE843-5BDB-69C5-98BF-85ED25273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FD81EED-1FF9-B026-A64E-F3319F61F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44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51BC98-2894-8EEC-2401-F9A5D8A4C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8765DBD-0094-3012-6EE6-2B01878D93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113" y="2846388"/>
            <a:ext cx="3182937" cy="67849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4817306-0D20-36AA-ABD8-FD1BB5349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54450" y="2846388"/>
            <a:ext cx="3182938" cy="67849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412C85C-C576-32EB-88F1-6D4507709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2025/11/12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FC26986-D621-E139-0D37-1B7FB8CEC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EABA661-27E0-C7C0-5B8D-EB372ACA1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138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B5485-FE30-32D4-70E1-FEE465B25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569913"/>
            <a:ext cx="6516688" cy="20669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BBE7406-2F4A-6820-D067-EAB7A4ACA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700" y="2620963"/>
            <a:ext cx="3197225" cy="1285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1248A40-7D01-B17E-2811-855550BEB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00" y="3906838"/>
            <a:ext cx="3197225" cy="574516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95D430C-EF3A-7054-C2B4-F2C20E634E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5875" y="2620963"/>
            <a:ext cx="3211513" cy="1285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2204F93-EE83-C81F-2EA7-171097615B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5875" y="3906838"/>
            <a:ext cx="3211513" cy="574516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107E5E2-F0A7-38D1-4039-807711B61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2025/11/12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E66DA1E-EDD4-9141-379A-209FA9273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349BF31-D551-C80B-2812-A3EC72523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8668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118D89-2A00-3241-B382-CE240D8D7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7C6E06D-DF33-DE8F-39C3-4A1E13694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2025/11/12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996E879-7C7B-E7D4-8F20-1543ABC50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3F65940-74A8-68AE-EA09-66E8FF327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5121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3165DA2-29BF-E9C7-2BAA-505A01AF8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2025/11/12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5E1A613-EA8C-2027-9BE7-A0B4A1805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EB0F312-797F-DA43-5D6F-0700203B5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6078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A080CB-9B0C-A005-F7F0-3A2BC7922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6813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F418EB7-A73A-64EB-008D-E9180BD6F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100" y="1539875"/>
            <a:ext cx="3824288" cy="7599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F6DCE56-F00D-7B48-CC56-4E310193B8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6813" cy="5943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CE04CE3-67A2-1CBB-7E98-D8153878C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2025/11/12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5772EE1-A258-E8AF-C8A1-17E44B58D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6467875-555C-97CB-E0C1-66F968C3C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370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2025/11/12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0498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E51ACD-194B-4DF2-5D53-EEEC41A8E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6813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4D43216-4343-666E-D519-40B2FD82F9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3100" y="1539875"/>
            <a:ext cx="3824288" cy="75993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C5AC591-1938-07CF-3AE3-3952C3894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6813" cy="5943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E8C8D3B-F7CA-6059-F3B5-3A13C22B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2025/11/12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15A9E0E-BA60-819E-7960-325608561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54D42B2-5AA8-057D-8200-8E590EEF9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4264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0485D8-D9A0-C3E4-64F0-B9642516A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93B706D-C079-BA60-9D67-6488C107BA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9803E3-E08C-49D8-7710-3BFE10382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2025/11/12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9500BB-4367-B3F0-8D75-4032C0019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B397099-5ACF-0626-EF16-0AC15AAA3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4619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8C4446D-FC11-9C39-20CF-CC5174DCE2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08613" y="569913"/>
            <a:ext cx="1628775" cy="9061450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CA1E029-3995-3283-2108-464EE62E82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113" y="569913"/>
            <a:ext cx="4737100" cy="9061450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2D821CE-9B0F-8E14-3A38-CD4840128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2025/11/12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4F171ED-99AE-933B-8A60-B3AAD5150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8A1E19C-E6D6-48C0-B714-CCAC4BE7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9044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574" y="2665927"/>
            <a:ext cx="6517481" cy="4448157"/>
          </a:xfrm>
        </p:spPr>
        <p:txBody>
          <a:bodyPr anchor="b"/>
          <a:lstStyle>
            <a:lvl1pPr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74" y="7156165"/>
            <a:ext cx="6517481" cy="2339180"/>
          </a:xfrm>
        </p:spPr>
        <p:txBody>
          <a:bodyPr/>
          <a:lstStyle>
            <a:lvl1pPr marL="0" indent="0">
              <a:buNone/>
              <a:defRPr sz="1983">
                <a:solidFill>
                  <a:schemeClr val="tx1"/>
                </a:solidFill>
              </a:defRPr>
            </a:lvl1pPr>
            <a:lvl2pPr marL="377830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66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49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51132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188915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26698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264481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02264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2025/11/12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96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509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5478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2025/11/12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61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569327"/>
            <a:ext cx="6517481" cy="206689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495" y="2621369"/>
            <a:ext cx="3196753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495" y="3906061"/>
            <a:ext cx="3196753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5478" y="2621369"/>
            <a:ext cx="3212497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5478" y="3906061"/>
            <a:ext cx="3212497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2025/11/12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241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2025/11/12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474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2025/11/12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2520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2497" y="1539654"/>
            <a:ext cx="3825478" cy="7599245"/>
          </a:xfrm>
        </p:spPr>
        <p:txBody>
          <a:bodyPr/>
          <a:lstStyle>
            <a:lvl1pPr>
              <a:defRPr sz="2644"/>
            </a:lvl1pPr>
            <a:lvl2pPr>
              <a:defRPr sz="2314"/>
            </a:lvl2pPr>
            <a:lvl3pPr>
              <a:defRPr sz="1983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2025/11/12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569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2497" y="1539654"/>
            <a:ext cx="3825478" cy="7599245"/>
          </a:xfrm>
        </p:spPr>
        <p:txBody>
          <a:bodyPr anchor="t"/>
          <a:lstStyle>
            <a:lvl1pPr marL="0" indent="0">
              <a:buNone/>
              <a:defRPr sz="2644"/>
            </a:lvl1pPr>
            <a:lvl2pPr marL="377830" indent="0">
              <a:buNone/>
              <a:defRPr sz="2314"/>
            </a:lvl2pPr>
            <a:lvl3pPr marL="755660" indent="0">
              <a:buNone/>
              <a:defRPr sz="1983"/>
            </a:lvl3pPr>
            <a:lvl4pPr marL="1133490" indent="0">
              <a:buNone/>
              <a:defRPr sz="1653"/>
            </a:lvl4pPr>
            <a:lvl5pPr marL="1511320" indent="0">
              <a:buNone/>
              <a:defRPr sz="1653"/>
            </a:lvl5pPr>
            <a:lvl6pPr marL="1889150" indent="0">
              <a:buNone/>
              <a:defRPr sz="1653"/>
            </a:lvl6pPr>
            <a:lvl7pPr marL="2266980" indent="0">
              <a:buNone/>
              <a:defRPr sz="1653"/>
            </a:lvl7pPr>
            <a:lvl8pPr marL="2644811" indent="0">
              <a:buNone/>
              <a:defRPr sz="1653"/>
            </a:lvl8pPr>
            <a:lvl9pPr marL="3022641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2025/11/12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054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510" y="569327"/>
            <a:ext cx="6517481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510" y="2846623"/>
            <a:ext cx="6517481" cy="67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509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090C6-0FD7-4B03-B7D3-8E217C5758B0}" type="datetimeFigureOut">
              <a:rPr kumimoji="1" lang="ja-JP" altLang="en-US" smtClean="0"/>
              <a:t>2025/11/12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091" y="9911200"/>
            <a:ext cx="2550319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6778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77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660" rtl="0" eaLnBrk="1" latinLnBrk="0" hangingPunct="1">
        <a:lnSpc>
          <a:spcPct val="90000"/>
        </a:lnSpc>
        <a:spcBef>
          <a:spcPct val="0"/>
        </a:spcBef>
        <a:buNone/>
        <a:defRPr kumimoji="1" sz="36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15" indent="-188915" algn="l" defTabSz="755660" rtl="0" eaLnBrk="1" latinLnBrk="0" hangingPunct="1">
        <a:lnSpc>
          <a:spcPct val="90000"/>
        </a:lnSpc>
        <a:spcBef>
          <a:spcPts val="826"/>
        </a:spcBef>
        <a:buFont typeface="Arial" panose="020B0604020202020204" pitchFamily="34" charset="0"/>
        <a:buChar char="•"/>
        <a:defRPr kumimoji="1" sz="2314" kern="1200">
          <a:solidFill>
            <a:schemeClr val="tx1"/>
          </a:solidFill>
          <a:latin typeface="+mn-lt"/>
          <a:ea typeface="+mn-ea"/>
          <a:cs typeface="+mn-cs"/>
        </a:defRPr>
      </a:lvl1pPr>
      <a:lvl2pPr marL="56674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94457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40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23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06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589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372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155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66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49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2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15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698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481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264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DD335B5-45B7-0349-3C81-51B2A0E0A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569913"/>
            <a:ext cx="6518275" cy="2066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D624878-5D5F-3D00-EF2F-0423AF1EE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3" y="2846388"/>
            <a:ext cx="6518275" cy="6784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41B57B4-3CE7-76CF-5D96-0E15166B0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113" y="9910763"/>
            <a:ext cx="1700212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4CD59-3740-49D4-BC2E-CA1FA760C399}" type="datetimeFigureOut">
              <a:rPr kumimoji="1" lang="ja-JP" altLang="en-US" smtClean="0"/>
              <a:t>2025/11/12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7745A7F-43EE-FAA8-7DA7-3AC807BF6A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3488" y="9910763"/>
            <a:ext cx="2549525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AB2330-CAAE-5FE5-EB71-2943FA5407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7175" y="9910763"/>
            <a:ext cx="1700213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5175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3E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0BF4A0-53C8-5CAF-6F65-2C80C679A8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2381BE60-096F-1909-5024-9632777B27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8" b="8273"/>
          <a:stretch>
            <a:fillRect/>
          </a:stretch>
        </p:blipFill>
        <p:spPr>
          <a:xfrm>
            <a:off x="-37360" y="5141563"/>
            <a:ext cx="7556500" cy="5551838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A48E8F5D-9DF2-EC20-ADA0-D4C0F085FA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956"/>
            <a:ext cx="7556500" cy="5037667"/>
          </a:xfrm>
          <a:prstGeom prst="rect">
            <a:avLst/>
          </a:prstGeom>
        </p:spPr>
      </p:pic>
      <p:sp>
        <p:nvSpPr>
          <p:cNvPr id="30" name="波線 29">
            <a:extLst>
              <a:ext uri="{FF2B5EF4-FFF2-40B4-BE49-F238E27FC236}">
                <a16:creationId xmlns:a16="http://schemas.microsoft.com/office/drawing/2014/main" id="{C75343BF-244B-CCAB-CE51-47B26512014D}"/>
              </a:ext>
            </a:extLst>
          </p:cNvPr>
          <p:cNvSpPr/>
          <p:nvPr/>
        </p:nvSpPr>
        <p:spPr>
          <a:xfrm rot="21394005">
            <a:off x="-590048" y="4464204"/>
            <a:ext cx="8970546" cy="1568932"/>
          </a:xfrm>
          <a:prstGeom prst="wave">
            <a:avLst>
              <a:gd name="adj1" fmla="val 20000"/>
              <a:gd name="adj2" fmla="val 359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4000">
                <a:srgbClr val="C79931"/>
              </a:gs>
              <a:gs pos="100000">
                <a:srgbClr val="98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7" name="図 46">
            <a:extLst>
              <a:ext uri="{FF2B5EF4-FFF2-40B4-BE49-F238E27FC236}">
                <a16:creationId xmlns:a16="http://schemas.microsoft.com/office/drawing/2014/main" id="{D5BF24D4-68D4-4E5B-29AB-15782BE573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53" y="243189"/>
            <a:ext cx="1673552" cy="900168"/>
          </a:xfrm>
          <a:prstGeom prst="rect">
            <a:avLst/>
          </a:prstGeom>
          <a:effectLst>
            <a:glow rad="50800">
              <a:schemeClr val="bg1">
                <a:alpha val="85000"/>
              </a:schemeClr>
            </a:glow>
          </a:effectLst>
        </p:spPr>
      </p:pic>
      <p:sp>
        <p:nvSpPr>
          <p:cNvPr id="46" name="TextBox 27">
            <a:extLst>
              <a:ext uri="{FF2B5EF4-FFF2-40B4-BE49-F238E27FC236}">
                <a16:creationId xmlns:a16="http://schemas.microsoft.com/office/drawing/2014/main" id="{4E14BF98-432C-23D7-8F27-9149087F5F87}"/>
              </a:ext>
            </a:extLst>
          </p:cNvPr>
          <p:cNvSpPr txBox="1"/>
          <p:nvPr/>
        </p:nvSpPr>
        <p:spPr>
          <a:xfrm>
            <a:off x="858017" y="9814336"/>
            <a:ext cx="4142887" cy="455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3200" spc="-148" dirty="0">
                <a:solidFill>
                  <a:schemeClr val="bg1"/>
                </a:solidFill>
                <a:effectLst>
                  <a:glow rad="139700">
                    <a:schemeClr val="tx1">
                      <a:lumMod val="95000"/>
                      <a:lumOff val="5000"/>
                      <a:alpha val="90000"/>
                    </a:schemeClr>
                  </a:glow>
                </a:effectLst>
                <a:ea typeface="Noto Sans Regular Bold"/>
              </a:rPr>
              <a:t>      </a:t>
            </a:r>
            <a:r>
              <a:rPr lang="en-US" sz="3600" b="1" spc="-148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39700">
                    <a:schemeClr val="bg1">
                      <a:alpha val="9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NP 秀英丸ゴシック Std B" panose="020F0600000000000000" pitchFamily="34" charset="-128"/>
                <a:ea typeface="DNP 秀英丸ゴシック Std B" panose="020F0600000000000000" pitchFamily="34" charset="-128"/>
              </a:rPr>
              <a:t>月</a:t>
            </a:r>
            <a:r>
              <a:rPr lang="ja-JP" altLang="en-US" sz="3600" b="1" spc="-148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39700">
                    <a:schemeClr val="bg1">
                      <a:alpha val="9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NP 秀英丸ゴシック Std B" panose="020F0600000000000000" pitchFamily="34" charset="-128"/>
                <a:ea typeface="DNP 秀英丸ゴシック Std B" panose="020F0600000000000000" pitchFamily="34" charset="-128"/>
              </a:rPr>
              <a:t>      </a:t>
            </a:r>
            <a:r>
              <a:rPr lang="en-US" sz="3600" b="1" spc="-148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39700">
                    <a:schemeClr val="bg1">
                      <a:alpha val="9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NP 秀英丸ゴシック Std B" panose="020F0600000000000000" pitchFamily="34" charset="-128"/>
                <a:ea typeface="DNP 秀英丸ゴシック Std B" panose="020F0600000000000000" pitchFamily="34" charset="-128"/>
              </a:rPr>
              <a:t>日     </a:t>
            </a: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6550E026-6A14-BAAA-B221-C61289821618}"/>
              </a:ext>
            </a:extLst>
          </p:cNvPr>
          <p:cNvGrpSpPr/>
          <p:nvPr/>
        </p:nvGrpSpPr>
        <p:grpSpPr>
          <a:xfrm>
            <a:off x="234481" y="8479181"/>
            <a:ext cx="8226396" cy="1873003"/>
            <a:chOff x="-2658646" y="5269326"/>
            <a:chExt cx="8226396" cy="1873003"/>
          </a:xfrm>
        </p:grpSpPr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713DCBD4-CEA0-B9A6-B4DE-682BCAF500DD}"/>
                </a:ext>
              </a:extLst>
            </p:cNvPr>
            <p:cNvGrpSpPr/>
            <p:nvPr/>
          </p:nvGrpSpPr>
          <p:grpSpPr>
            <a:xfrm>
              <a:off x="222430" y="6428242"/>
              <a:ext cx="645818" cy="635769"/>
              <a:chOff x="5192020" y="884888"/>
              <a:chExt cx="645818" cy="635769"/>
            </a:xfrm>
          </p:grpSpPr>
          <p:sp>
            <p:nvSpPr>
              <p:cNvPr id="27" name="楕円 26">
                <a:extLst>
                  <a:ext uri="{FF2B5EF4-FFF2-40B4-BE49-F238E27FC236}">
                    <a16:creationId xmlns:a16="http://schemas.microsoft.com/office/drawing/2014/main" id="{1CF0F302-A2A6-2A77-CEDF-4191CBEFA65B}"/>
                  </a:ext>
                </a:extLst>
              </p:cNvPr>
              <p:cNvSpPr/>
              <p:nvPr/>
            </p:nvSpPr>
            <p:spPr>
              <a:xfrm>
                <a:off x="5192020" y="884888"/>
                <a:ext cx="645818" cy="635769"/>
              </a:xfrm>
              <a:prstGeom prst="ellipse">
                <a:avLst/>
              </a:prstGeom>
              <a:solidFill>
                <a:srgbClr val="0A801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rgbClr val="003FCB"/>
                  </a:solidFill>
                  <a:effectLst>
                    <a:glow rad="127000">
                      <a:srgbClr val="8C921E"/>
                    </a:glow>
                  </a:effectLst>
                </a:endParaRPr>
              </a:p>
            </p:txBody>
          </p:sp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380912BF-037F-7FD9-C0CB-5FEAFCFBB233}"/>
                  </a:ext>
                </a:extLst>
              </p:cNvPr>
              <p:cNvSpPr txBox="1"/>
              <p:nvPr/>
            </p:nvSpPr>
            <p:spPr>
              <a:xfrm>
                <a:off x="5229061" y="910384"/>
                <a:ext cx="56004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 b="1" dirty="0">
                    <a:solidFill>
                      <a:schemeClr val="bg1"/>
                    </a:solidFill>
                  </a:rPr>
                  <a:t>金</a:t>
                </a:r>
                <a:endParaRPr kumimoji="1" lang="en-US" altLang="ja-JP" sz="32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811ED2CE-3DB8-30EE-CB03-2ED5980DE9EC}"/>
                </a:ext>
              </a:extLst>
            </p:cNvPr>
            <p:cNvGrpSpPr/>
            <p:nvPr/>
          </p:nvGrpSpPr>
          <p:grpSpPr>
            <a:xfrm>
              <a:off x="-2658646" y="6034333"/>
              <a:ext cx="2461968" cy="1107996"/>
              <a:chOff x="-2816896" y="6373480"/>
              <a:chExt cx="2422143" cy="1107996"/>
            </a:xfrm>
          </p:grpSpPr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92C8EEAA-6839-8F3A-99A9-6230A4992B7E}"/>
                  </a:ext>
                </a:extLst>
              </p:cNvPr>
              <p:cNvSpPr txBox="1"/>
              <p:nvPr/>
            </p:nvSpPr>
            <p:spPr>
              <a:xfrm rot="16200000">
                <a:off x="-2665216" y="6221800"/>
                <a:ext cx="1107996" cy="1411356"/>
              </a:xfrm>
              <a:prstGeom prst="rect">
                <a:avLst/>
              </a:prstGeom>
              <a:noFill/>
              <a:effectLst>
                <a:outerShdw blurRad="50800" dist="50800" dir="2580000" algn="ctr" rotWithShape="0">
                  <a:schemeClr val="accent5">
                    <a:lumMod val="60000"/>
                    <a:lumOff val="40000"/>
                  </a:schemeClr>
                </a:outerShdw>
              </a:effectLst>
            </p:spPr>
            <p:txBody>
              <a:bodyPr vert="eaVert" wrap="square">
                <a:spAutoFit/>
              </a:bodyPr>
              <a:lstStyle/>
              <a:p>
                <a:r>
                  <a:rPr lang="ja-JP" altLang="en-US" sz="6000" b="1" dirty="0">
                    <a:solidFill>
                      <a:srgbClr val="0A8010"/>
                    </a:solidFill>
                    <a:effectLst>
                      <a:glow rad="101600">
                        <a:schemeClr val="bg1"/>
                      </a:glow>
                    </a:effectLst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１</a:t>
                </a:r>
                <a:r>
                  <a:rPr lang="en-US" altLang="ja-JP" sz="6000" b="1" dirty="0">
                    <a:solidFill>
                      <a:srgbClr val="0A8010"/>
                    </a:solidFill>
                    <a:effectLst>
                      <a:glow rad="101600">
                        <a:schemeClr val="bg1"/>
                      </a:glow>
                    </a:effectLst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2</a:t>
                </a:r>
              </a:p>
            </p:txBody>
          </p:sp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AFA327E5-DB6A-783C-B827-85A7445E4210}"/>
                  </a:ext>
                </a:extLst>
              </p:cNvPr>
              <p:cNvSpPr txBox="1"/>
              <p:nvPr/>
            </p:nvSpPr>
            <p:spPr>
              <a:xfrm rot="16200000">
                <a:off x="-1416477" y="6459752"/>
                <a:ext cx="1107996" cy="935452"/>
              </a:xfrm>
              <a:prstGeom prst="rect">
                <a:avLst/>
              </a:prstGeom>
              <a:noFill/>
              <a:effectLst>
                <a:glow rad="127000">
                  <a:srgbClr val="E34558"/>
                </a:glow>
                <a:outerShdw blurRad="50800" dist="50800" dir="2580000" algn="ctr" rotWithShape="0">
                  <a:schemeClr val="accent5">
                    <a:lumMod val="60000"/>
                    <a:lumOff val="40000"/>
                  </a:schemeClr>
                </a:outerShdw>
              </a:effectLst>
            </p:spPr>
            <p:txBody>
              <a:bodyPr vert="eaVert" wrap="square">
                <a:spAutoFit/>
              </a:bodyPr>
              <a:lstStyle/>
              <a:p>
                <a:r>
                  <a:rPr lang="en-US" altLang="ja-JP" sz="6000" b="1" dirty="0">
                    <a:solidFill>
                      <a:srgbClr val="0A8010"/>
                    </a:solidFill>
                    <a:effectLst>
                      <a:glow rad="101600">
                        <a:schemeClr val="bg1"/>
                      </a:glow>
                    </a:effectLst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5</a:t>
                </a:r>
                <a:endParaRPr lang="en-US" altLang="ja-JP" sz="5400" b="1" i="0" u="none" strike="noStrike" baseline="0" dirty="0">
                  <a:solidFill>
                    <a:srgbClr val="0A8010"/>
                  </a:solidFill>
                  <a:effectLst>
                    <a:glow rad="88900">
                      <a:srgbClr val="634C0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6ECEB484-F6D6-8DA4-70F0-3AC5DDD2A4C8}"/>
                </a:ext>
              </a:extLst>
            </p:cNvPr>
            <p:cNvGrpSpPr/>
            <p:nvPr/>
          </p:nvGrpSpPr>
          <p:grpSpPr>
            <a:xfrm>
              <a:off x="-2605353" y="5269326"/>
              <a:ext cx="3182702" cy="911200"/>
              <a:chOff x="-7442266" y="8775897"/>
              <a:chExt cx="3463712" cy="1006064"/>
            </a:xfrm>
          </p:grpSpPr>
          <p:pic>
            <p:nvPicPr>
              <p:cNvPr id="18" name="図 17">
                <a:extLst>
                  <a:ext uri="{FF2B5EF4-FFF2-40B4-BE49-F238E27FC236}">
                    <a16:creationId xmlns:a16="http://schemas.microsoft.com/office/drawing/2014/main" id="{434E7FB9-3678-0D14-D4E2-FA87FBA83F0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00" t="73549" r="81428" b="19851"/>
              <a:stretch/>
            </p:blipFill>
            <p:spPr>
              <a:xfrm>
                <a:off x="-7442266" y="8775897"/>
                <a:ext cx="2221767" cy="1006064"/>
              </a:xfrm>
              <a:prstGeom prst="rect">
                <a:avLst/>
              </a:prstGeom>
            </p:spPr>
          </p:pic>
          <p:sp>
            <p:nvSpPr>
              <p:cNvPr id="19" name="TextBox 37">
                <a:extLst>
                  <a:ext uri="{FF2B5EF4-FFF2-40B4-BE49-F238E27FC236}">
                    <a16:creationId xmlns:a16="http://schemas.microsoft.com/office/drawing/2014/main" id="{ECEE1C54-3A77-94FC-B588-E1FE2A9FC4A7}"/>
                  </a:ext>
                </a:extLst>
              </p:cNvPr>
              <p:cNvSpPr txBox="1"/>
              <p:nvPr/>
            </p:nvSpPr>
            <p:spPr>
              <a:xfrm>
                <a:off x="-7212141" y="9283190"/>
                <a:ext cx="3233587" cy="25189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1251"/>
                  </a:lnSpc>
                </a:pPr>
                <a:r>
                  <a:rPr lang="ja-JP" altLang="en-US" sz="2800" dirty="0">
                    <a:solidFill>
                      <a:srgbClr val="634C0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開  催  日  </a:t>
                </a:r>
                <a:endParaRPr lang="en-US" sz="2800" dirty="0">
                  <a:solidFill>
                    <a:srgbClr val="634C0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p:grpSp>
        <p:pic>
          <p:nvPicPr>
            <p:cNvPr id="15" name="Picture 60">
              <a:extLst>
                <a:ext uri="{FF2B5EF4-FFF2-40B4-BE49-F238E27FC236}">
                  <a16:creationId xmlns:a16="http://schemas.microsoft.com/office/drawing/2014/main" id="{E82AF1AF-6B36-6383-C874-2BB8CE105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-399883" y="5537267"/>
              <a:ext cx="1541008" cy="484006"/>
            </a:xfrm>
            <a:prstGeom prst="rect">
              <a:avLst/>
            </a:prstGeom>
          </p:spPr>
        </p:pic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FE027E33-1DD3-8BF1-417E-10B070E3F702}"/>
                </a:ext>
              </a:extLst>
            </p:cNvPr>
            <p:cNvSpPr txBox="1"/>
            <p:nvPr/>
          </p:nvSpPr>
          <p:spPr>
            <a:xfrm rot="16200000">
              <a:off x="2970295" y="4517762"/>
              <a:ext cx="707886" cy="4487025"/>
            </a:xfrm>
            <a:prstGeom prst="rect">
              <a:avLst/>
            </a:prstGeom>
            <a:noFill/>
            <a:effectLst>
              <a:outerShdw blurRad="50800" dist="50800" dir="2580000" algn="ctr" rotWithShape="0">
                <a:schemeClr val="accent5">
                  <a:lumMod val="60000"/>
                  <a:lumOff val="40000"/>
                </a:schemeClr>
              </a:outerShdw>
            </a:effectLst>
          </p:spPr>
          <p:txBody>
            <a:bodyPr vert="eaVert" wrap="square">
              <a:spAutoFit/>
            </a:bodyPr>
            <a:lstStyle/>
            <a:p>
              <a:r>
                <a:rPr lang="en-US" altLang="ja-JP" sz="3400" b="1" dirty="0">
                  <a:solidFill>
                    <a:srgbClr val="0A8010"/>
                  </a:solidFill>
                  <a:effectLst>
                    <a:glow rad="101600">
                      <a:schemeClr val="bg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14:00</a:t>
              </a:r>
              <a:r>
                <a:rPr lang="ja-JP" altLang="en-US" sz="3400" b="1" dirty="0">
                  <a:solidFill>
                    <a:srgbClr val="0A8010"/>
                  </a:solidFill>
                  <a:effectLst>
                    <a:glow rad="101600">
                      <a:schemeClr val="bg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～</a:t>
              </a:r>
              <a:r>
                <a:rPr lang="en-US" altLang="ja-JP" sz="3400" b="1" dirty="0">
                  <a:solidFill>
                    <a:srgbClr val="0A8010"/>
                  </a:solidFill>
                  <a:effectLst>
                    <a:glow rad="101600">
                      <a:schemeClr val="bg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15:00</a:t>
              </a:r>
            </a:p>
          </p:txBody>
        </p:sp>
      </p:grp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B36ADF67-5128-9F1C-BA1A-6B5A4602300C}"/>
              </a:ext>
            </a:extLst>
          </p:cNvPr>
          <p:cNvSpPr txBox="1"/>
          <p:nvPr/>
        </p:nvSpPr>
        <p:spPr>
          <a:xfrm>
            <a:off x="4240308" y="8441110"/>
            <a:ext cx="391773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kumimoji="1" lang="ja-JP" altLang="en-US" sz="3600" b="1" dirty="0">
                <a:solidFill>
                  <a:srgbClr val="C00000"/>
                </a:solidFill>
                <a:effectLst>
                  <a:glow rad="139700">
                    <a:schemeClr val="bg1"/>
                  </a:glow>
                </a:effectLst>
              </a:rPr>
              <a:t>音楽</a:t>
            </a:r>
            <a:r>
              <a:rPr kumimoji="1" lang="ja-JP" altLang="en-US" sz="3200" b="1" dirty="0">
                <a:solidFill>
                  <a:srgbClr val="002060"/>
                </a:solidFill>
                <a:effectLst>
                  <a:glow rad="139700">
                    <a:schemeClr val="bg1"/>
                  </a:glow>
                </a:effectLst>
              </a:rPr>
              <a:t>や</a:t>
            </a:r>
            <a:r>
              <a:rPr kumimoji="1" lang="ja-JP" altLang="en-US" sz="3600" b="1" dirty="0">
                <a:solidFill>
                  <a:srgbClr val="C00000"/>
                </a:solidFill>
                <a:effectLst>
                  <a:glow rad="139700">
                    <a:schemeClr val="bg1"/>
                  </a:glow>
                </a:effectLst>
              </a:rPr>
              <a:t>体操</a:t>
            </a:r>
            <a:r>
              <a:rPr kumimoji="1" lang="ja-JP" altLang="en-US" sz="3200" b="1" dirty="0">
                <a:solidFill>
                  <a:srgbClr val="002060"/>
                </a:solidFill>
                <a:effectLst>
                  <a:glow rad="139700">
                    <a:schemeClr val="bg1"/>
                  </a:glow>
                </a:effectLst>
              </a:rPr>
              <a:t>を</a:t>
            </a:r>
            <a:endParaRPr kumimoji="1" lang="en-US" altLang="ja-JP" sz="3200" b="1" dirty="0">
              <a:solidFill>
                <a:srgbClr val="002060"/>
              </a:solidFill>
              <a:effectLst>
                <a:glow rad="139700">
                  <a:schemeClr val="bg1"/>
                </a:glow>
              </a:effectLst>
            </a:endParaRPr>
          </a:p>
          <a:p>
            <a:pPr fontAlgn="base"/>
            <a:r>
              <a:rPr kumimoji="1" lang="ja-JP" altLang="en-US" sz="3200" b="1" dirty="0">
                <a:solidFill>
                  <a:srgbClr val="002060"/>
                </a:solidFill>
                <a:effectLst>
                  <a:glow rad="139700">
                    <a:schemeClr val="bg1"/>
                  </a:glow>
                </a:effectLst>
              </a:rPr>
              <a:t>ご一緒に！</a:t>
            </a:r>
            <a:endParaRPr lang="ja-JP" altLang="en-US" sz="3200" b="1" i="0" dirty="0">
              <a:solidFill>
                <a:srgbClr val="002060"/>
              </a:solidFill>
              <a:effectLst>
                <a:glow rad="139700">
                  <a:schemeClr val="bg1"/>
                </a:glow>
              </a:effectLst>
              <a:latin typeface="Hiragino Kaku Gothic Pro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01742AF-1F5D-4017-C037-8CFE7456C1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21" r="57508"/>
          <a:stretch>
            <a:fillRect/>
          </a:stretch>
        </p:blipFill>
        <p:spPr>
          <a:xfrm>
            <a:off x="4186123" y="-557303"/>
            <a:ext cx="3999354" cy="194183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AC1F46A-64BC-6FF3-12F0-405598530A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38"/>
          <a:stretch>
            <a:fillRect/>
          </a:stretch>
        </p:blipFill>
        <p:spPr>
          <a:xfrm>
            <a:off x="-682583" y="1856812"/>
            <a:ext cx="6105057" cy="625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542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76391</TotalTime>
  <Words>20</Words>
  <Application>Microsoft Office PowerPoint</Application>
  <PresentationFormat>ユーザー設定</PresentationFormat>
  <Paragraphs>9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</vt:i4>
      </vt:variant>
    </vt:vector>
  </HeadingPairs>
  <TitlesOfParts>
    <vt:vector size="13" baseType="lpstr">
      <vt:lpstr>BIZ UDPゴシック</vt:lpstr>
      <vt:lpstr>DNP 秀英丸ゴシック Std B</vt:lpstr>
      <vt:lpstr>Hiragino Kaku Gothic Pro</vt:lpstr>
      <vt:lpstr>Noto Sans Regular Bold</vt:lpstr>
      <vt:lpstr>UD デジタル 教科書体 NP-B</vt:lpstr>
      <vt:lpstr>游ゴシック</vt:lpstr>
      <vt:lpstr>游ゴシック Light</vt:lpstr>
      <vt:lpstr>Arial</vt:lpstr>
      <vt:lpstr>Calibri</vt:lpstr>
      <vt:lpstr>Calibri Light</vt:lpstr>
      <vt:lpstr>Office テーマ</vt:lpstr>
      <vt:lpstr>デザインの設定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ラインナップチラシ</dc:title>
  <dc:creator>齋藤 芙美</dc:creator>
  <cp:lastModifiedBy>齋藤 芙美</cp:lastModifiedBy>
  <cp:revision>346</cp:revision>
  <cp:lastPrinted>2024-04-25T02:32:41Z</cp:lastPrinted>
  <dcterms:created xsi:type="dcterms:W3CDTF">2022-09-22T01:47:20Z</dcterms:created>
  <dcterms:modified xsi:type="dcterms:W3CDTF">2025-11-12T03:29:33Z</dcterms:modified>
</cp:coreProperties>
</file>