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181DBC-B914-4E0B-802F-4633F5C02313}" v="3" dt="2025-11-05T05:38:19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0" d="100"/>
          <a:sy n="300" d="100"/>
        </p:scale>
        <p:origin x="-1812" y="-9720"/>
      </p:cViewPr>
      <p:guideLst>
        <p:guide orient="horz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custSel modSld">
      <pc:chgData name="寺田 勝也" userId="8c59538c-4358-4eb0-84dd-2e7cb114f0dc" providerId="ADAL" clId="{C1CCDA61-15A4-4D10-B50A-0028A41ECB04}" dt="2025-11-05T05:39:17.922" v="73" actId="20577"/>
      <pc:docMkLst>
        <pc:docMk/>
      </pc:docMkLst>
      <pc:sldChg chg="addSp delSp modSp mod">
        <pc:chgData name="寺田 勝也" userId="8c59538c-4358-4eb0-84dd-2e7cb114f0dc" providerId="ADAL" clId="{C1CCDA61-15A4-4D10-B50A-0028A41ECB04}" dt="2025-11-05T05:39:17.922" v="73" actId="20577"/>
        <pc:sldMkLst>
          <pc:docMk/>
          <pc:sldMk cId="89545559" sldId="268"/>
        </pc:sldMkLst>
        <pc:spChg chg="add mod">
          <ac:chgData name="寺田 勝也" userId="8c59538c-4358-4eb0-84dd-2e7cb114f0dc" providerId="ADAL" clId="{C1CCDA61-15A4-4D10-B50A-0028A41ECB04}" dt="2025-11-05T05:38:11.719" v="59"/>
          <ac:spMkLst>
            <pc:docMk/>
            <pc:sldMk cId="89545559" sldId="268"/>
            <ac:spMk id="11" creationId="{F690E5DE-802F-F355-AD7B-F78F3AE4F47F}"/>
          </ac:spMkLst>
        </pc:spChg>
        <pc:spChg chg="mod">
          <ac:chgData name="寺田 勝也" userId="8c59538c-4358-4eb0-84dd-2e7cb114f0dc" providerId="ADAL" clId="{C1CCDA61-15A4-4D10-B50A-0028A41ECB04}" dt="2025-10-24T08:12:53.079" v="49"/>
          <ac:spMkLst>
            <pc:docMk/>
            <pc:sldMk cId="89545559" sldId="268"/>
            <ac:spMk id="16" creationId="{AD6B094A-F8C0-4D0B-9990-6182237ED8D0}"/>
          </ac:spMkLst>
        </pc:spChg>
        <pc:spChg chg="add mod">
          <ac:chgData name="寺田 勝也" userId="8c59538c-4358-4eb0-84dd-2e7cb114f0dc" providerId="ADAL" clId="{C1CCDA61-15A4-4D10-B50A-0028A41ECB04}" dt="2025-11-05T05:38:11.719" v="59"/>
          <ac:spMkLst>
            <pc:docMk/>
            <pc:sldMk cId="89545559" sldId="268"/>
            <ac:spMk id="18" creationId="{EB9FDFB0-87C2-B60E-7EBE-98CE4399A6AF}"/>
          </ac:spMkLst>
        </pc:spChg>
        <pc:spChg chg="mod">
          <ac:chgData name="寺田 勝也" userId="8c59538c-4358-4eb0-84dd-2e7cb114f0dc" providerId="ADAL" clId="{C1CCDA61-15A4-4D10-B50A-0028A41ECB04}" dt="2025-10-24T08:12:35.095" v="48"/>
          <ac:spMkLst>
            <pc:docMk/>
            <pc:sldMk cId="89545559" sldId="268"/>
            <ac:spMk id="19" creationId="{5DAB8C15-A7FF-1AA0-2AFC-89F67E91E8A9}"/>
          </ac:spMkLst>
        </pc:spChg>
        <pc:spChg chg="mod">
          <ac:chgData name="寺田 勝也" userId="8c59538c-4358-4eb0-84dd-2e7cb114f0dc" providerId="ADAL" clId="{C1CCDA61-15A4-4D10-B50A-0028A41ECB04}" dt="2025-10-24T08:12:17.334" v="47"/>
          <ac:spMkLst>
            <pc:docMk/>
            <pc:sldMk cId="89545559" sldId="268"/>
            <ac:spMk id="20" creationId="{41E96684-E5EF-563D-51BC-ADAC403DF3FD}"/>
          </ac:spMkLst>
        </pc:spChg>
        <pc:spChg chg="add mod">
          <ac:chgData name="寺田 勝也" userId="8c59538c-4358-4eb0-84dd-2e7cb114f0dc" providerId="ADAL" clId="{C1CCDA61-15A4-4D10-B50A-0028A41ECB04}" dt="2025-11-05T05:39:12.182" v="71" actId="554"/>
          <ac:spMkLst>
            <pc:docMk/>
            <pc:sldMk cId="89545559" sldId="268"/>
            <ac:spMk id="26" creationId="{EF12410D-AB9B-16B1-D5C4-5B762D5C9681}"/>
          </ac:spMkLst>
        </pc:spChg>
        <pc:spChg chg="mod">
          <ac:chgData name="寺田 勝也" userId="8c59538c-4358-4eb0-84dd-2e7cb114f0dc" providerId="ADAL" clId="{C1CCDA61-15A4-4D10-B50A-0028A41ECB04}" dt="2025-10-27T02:11:49.732" v="57" actId="20577"/>
          <ac:spMkLst>
            <pc:docMk/>
            <pc:sldMk cId="89545559" sldId="268"/>
            <ac:spMk id="30" creationId="{5326D96B-2D47-45A9-9206-54E4F295372F}"/>
          </ac:spMkLst>
        </pc:spChg>
        <pc:spChg chg="add mod">
          <ac:chgData name="寺田 勝也" userId="8c59538c-4358-4eb0-84dd-2e7cb114f0dc" providerId="ADAL" clId="{C1CCDA61-15A4-4D10-B50A-0028A41ECB04}" dt="2025-11-05T05:39:17.922" v="73" actId="20577"/>
          <ac:spMkLst>
            <pc:docMk/>
            <pc:sldMk cId="89545559" sldId="268"/>
            <ac:spMk id="32" creationId="{E99A3DB0-8525-5BC6-7E2C-32AB42D9AD5B}"/>
          </ac:spMkLst>
        </pc:spChg>
        <pc:spChg chg="del mod ord">
          <ac:chgData name="寺田 勝也" userId="8c59538c-4358-4eb0-84dd-2e7cb114f0dc" providerId="ADAL" clId="{C1CCDA61-15A4-4D10-B50A-0028A41ECB04}" dt="2025-11-05T05:38:19.103" v="60" actId="478"/>
          <ac:spMkLst>
            <pc:docMk/>
            <pc:sldMk cId="89545559" sldId="268"/>
            <ac:spMk id="42" creationId="{CC16345F-76A1-431F-A519-54A95DA818F2}"/>
          </ac:spMkLst>
        </pc:spChg>
        <pc:spChg chg="mod">
          <ac:chgData name="寺田 勝也" userId="8c59538c-4358-4eb0-84dd-2e7cb114f0dc" providerId="ADAL" clId="{C1CCDA61-15A4-4D10-B50A-0028A41ECB04}" dt="2025-11-05T05:38:32.849" v="63" actId="1076"/>
          <ac:spMkLst>
            <pc:docMk/>
            <pc:sldMk cId="89545559" sldId="268"/>
            <ac:spMk id="54" creationId="{6CEA46D3-F5D5-AF3E-BB3F-43C60736DC2C}"/>
          </ac:spMkLst>
        </pc:spChg>
        <pc:picChg chg="add del mod">
          <ac:chgData name="寺田 勝也" userId="8c59538c-4358-4eb0-84dd-2e7cb114f0dc" providerId="ADAL" clId="{C1CCDA61-15A4-4D10-B50A-0028A41ECB04}" dt="2025-11-05T05:38:11.055" v="58" actId="478"/>
          <ac:picMkLst>
            <pc:docMk/>
            <pc:sldMk cId="89545559" sldId="268"/>
            <ac:picMk id="2" creationId="{A9A91216-AC38-F008-F51A-9B987A3438F2}"/>
          </ac:picMkLst>
        </pc:picChg>
        <pc:picChg chg="add mod">
          <ac:chgData name="寺田 勝也" userId="8c59538c-4358-4eb0-84dd-2e7cb114f0dc" providerId="ADAL" clId="{C1CCDA61-15A4-4D10-B50A-0028A41ECB04}" dt="2025-11-05T05:38:11.719" v="59"/>
          <ac:picMkLst>
            <pc:docMk/>
            <pc:sldMk cId="89545559" sldId="268"/>
            <ac:picMk id="6" creationId="{0B9E958A-F9AE-7AF9-3EF2-4887BEDBF63E}"/>
          </ac:picMkLst>
        </pc:picChg>
        <pc:picChg chg="add mod">
          <ac:chgData name="寺田 勝也" userId="8c59538c-4358-4eb0-84dd-2e7cb114f0dc" providerId="ADAL" clId="{C1CCDA61-15A4-4D10-B50A-0028A41ECB04}" dt="2025-11-05T05:38:11.719" v="59"/>
          <ac:picMkLst>
            <pc:docMk/>
            <pc:sldMk cId="89545559" sldId="268"/>
            <ac:picMk id="13" creationId="{69E6B68E-99DF-C3B0-7F53-19042DC3F221}"/>
          </ac:picMkLst>
        </pc:picChg>
        <pc:picChg chg="add mod">
          <ac:chgData name="寺田 勝也" userId="8c59538c-4358-4eb0-84dd-2e7cb114f0dc" providerId="ADAL" clId="{C1CCDA61-15A4-4D10-B50A-0028A41ECB04}" dt="2025-11-05T05:39:02.777" v="70" actId="554"/>
          <ac:picMkLst>
            <pc:docMk/>
            <pc:sldMk cId="89545559" sldId="268"/>
            <ac:picMk id="22" creationId="{364D1249-D400-1895-DF71-17E6D29971AB}"/>
          </ac:picMkLst>
        </pc:picChg>
        <pc:picChg chg="add mod">
          <ac:chgData name="寺田 勝也" userId="8c59538c-4358-4eb0-84dd-2e7cb114f0dc" providerId="ADAL" clId="{C1CCDA61-15A4-4D10-B50A-0028A41ECB04}" dt="2025-11-05T05:39:02.777" v="70" actId="554"/>
          <ac:picMkLst>
            <pc:docMk/>
            <pc:sldMk cId="89545559" sldId="268"/>
            <ac:picMk id="31" creationId="{56F0531F-1FAE-A4D5-6D3C-EEB372406AE1}"/>
          </ac:picMkLst>
        </pc:picChg>
      </pc:sldChg>
    </pc:docChg>
  </pc:docChgLst>
  <pc:docChgLst>
    <pc:chgData name="寺田 勝也" userId="8c59538c-4358-4eb0-84dd-2e7cb114f0dc" providerId="ADAL" clId="{8B038C7C-5A3A-4226-828F-1E2EE7298594}"/>
    <pc:docChg chg="modSld">
      <pc:chgData name="寺田 勝也" userId="8c59538c-4358-4eb0-84dd-2e7cb114f0dc" providerId="ADAL" clId="{8B038C7C-5A3A-4226-828F-1E2EE7298594}" dt="2024-11-22T02:24:54.602" v="2" actId="20577"/>
      <pc:docMkLst>
        <pc:docMk/>
      </pc:docMkLst>
    </pc:docChg>
  </pc:docChgLst>
  <pc:docChgLst>
    <pc:chgData name="奥田陽子" userId="5bf8eb3d-eb6b-4939-b4ac-48d545c81564" providerId="ADAL" clId="{95FA63B4-5229-482D-B057-780EE7B22DC4}"/>
    <pc:docChg chg="modSld">
      <pc:chgData name="奥田陽子" userId="5bf8eb3d-eb6b-4939-b4ac-48d545c81564" providerId="ADAL" clId="{95FA63B4-5229-482D-B057-780EE7B22DC4}" dt="2024-08-06T05:05:45.125" v="11" actId="20577"/>
      <pc:docMkLst>
        <pc:docMk/>
      </pc:docMkLst>
    </pc:docChg>
  </pc:docChgLst>
  <pc:docChgLst>
    <pc:chgData name="奥田陽子" userId="5bf8eb3d-eb6b-4939-b4ac-48d545c81564" providerId="ADAL" clId="{09485B12-BE67-4DBA-93E0-B84EDBBF1B72}"/>
    <pc:docChg chg="modSld">
      <pc:chgData name="奥田陽子" userId="5bf8eb3d-eb6b-4939-b4ac-48d545c81564" providerId="ADAL" clId="{09485B12-BE67-4DBA-93E0-B84EDBBF1B72}" dt="2024-11-01T00:52:35.698" v="9" actId="20577"/>
      <pc:docMkLst>
        <pc:docMk/>
      </pc:docMkLst>
    </pc:docChg>
  </pc:docChgLst>
  <pc:docChgLst>
    <pc:chgData name="奥田陽子" userId="5bf8eb3d-eb6b-4939-b4ac-48d545c81564" providerId="ADAL" clId="{29622D5F-7F76-4EBC-9256-D5A81A78A476}"/>
    <pc:docChg chg="modSld">
      <pc:chgData name="奥田陽子" userId="5bf8eb3d-eb6b-4939-b4ac-48d545c81564" providerId="ADAL" clId="{29622D5F-7F76-4EBC-9256-D5A81A78A476}" dt="2025-06-12T04:06:07.995" v="3" actId="20577"/>
      <pc:docMkLst>
        <pc:docMk/>
      </pc:docMkLst>
    </pc:docChg>
  </pc:docChgLst>
  <pc:docChgLst>
    <pc:chgData name="寺田 勝也" userId="8c59538c-4358-4eb0-84dd-2e7cb114f0dc" providerId="ADAL" clId="{706F24F1-60A7-4C3D-81F6-EB58661E54FD}"/>
    <pc:docChg chg="modSld">
      <pc:chgData name="寺田 勝也" userId="8c59538c-4358-4eb0-84dd-2e7cb114f0dc" providerId="ADAL" clId="{706F24F1-60A7-4C3D-81F6-EB58661E54FD}" dt="2025-03-04T09:38:56.566" v="13" actId="20577"/>
      <pc:docMkLst>
        <pc:docMk/>
      </pc:docMkLst>
    </pc:docChg>
  </pc:docChgLst>
  <pc:docChgLst>
    <pc:chgData name="奥田陽子" userId="5bf8eb3d-eb6b-4939-b4ac-48d545c81564" providerId="ADAL" clId="{10D17CF9-C870-449F-AF65-03CD23F0C82A}"/>
    <pc:docChg chg="modSld">
      <pc:chgData name="奥田陽子" userId="5bf8eb3d-eb6b-4939-b4ac-48d545c81564" providerId="ADAL" clId="{10D17CF9-C870-449F-AF65-03CD23F0C82A}" dt="2024-10-16T11:46:13.134" v="4" actId="20577"/>
      <pc:docMkLst>
        <pc:docMk/>
      </pc:docMkLst>
    </pc:docChg>
  </pc:docChgLst>
  <pc:docChgLst>
    <pc:chgData name="奥田陽子" userId="5bf8eb3d-eb6b-4939-b4ac-48d545c81564" providerId="ADAL" clId="{5A880123-A7A1-4E6F-95B3-7C6A9324A950}"/>
    <pc:docChg chg="modSld">
      <pc:chgData name="奥田陽子" userId="5bf8eb3d-eb6b-4939-b4ac-48d545c81564" providerId="ADAL" clId="{5A880123-A7A1-4E6F-95B3-7C6A9324A950}" dt="2025-08-28T02:02:31.434" v="8" actId="20577"/>
      <pc:docMkLst>
        <pc:docMk/>
      </pc:docMkLst>
      <pc:sldChg chg="modSp mod">
        <pc:chgData name="奥田陽子" userId="5bf8eb3d-eb6b-4939-b4ac-48d545c81564" providerId="ADAL" clId="{5A880123-A7A1-4E6F-95B3-7C6A9324A950}" dt="2025-08-28T02:02:31.434" v="8" actId="20577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C9DBA0AF-D900-4C8D-A806-F0ECA15F3AED}"/>
    <pc:docChg chg="modSld">
      <pc:chgData name="寺田 勝也" userId="8c59538c-4358-4eb0-84dd-2e7cb114f0dc" providerId="ADAL" clId="{C9DBA0AF-D900-4C8D-A806-F0ECA15F3AED}" dt="2025-01-31T04:29:50.324" v="5" actId="20577"/>
      <pc:docMkLst>
        <pc:docMk/>
      </pc:docMkLst>
    </pc:docChg>
  </pc:docChgLst>
  <pc:docChgLst>
    <pc:chgData name="寺田 勝也" userId="8c59538c-4358-4eb0-84dd-2e7cb114f0dc" providerId="ADAL" clId="{8CD0F59D-C859-45F0-95DA-4C880AF92911}"/>
    <pc:docChg chg="modSld">
      <pc:chgData name="寺田 勝也" userId="8c59538c-4358-4eb0-84dd-2e7cb114f0dc" providerId="ADAL" clId="{8CD0F59D-C859-45F0-95DA-4C880AF92911}" dt="2024-06-28T01:50:22.763" v="7" actId="20577"/>
      <pc:docMkLst>
        <pc:docMk/>
      </pc:docMkLst>
    </pc:docChg>
  </pc:docChgLst>
  <pc:docChgLst>
    <pc:chgData name="奥田陽子" userId="5bf8eb3d-eb6b-4939-b4ac-48d545c81564" providerId="ADAL" clId="{9580B274-4E70-4762-A22C-0E7AB2852D95}"/>
    <pc:docChg chg="modSld">
      <pc:chgData name="奥田陽子" userId="5bf8eb3d-eb6b-4939-b4ac-48d545c81564" providerId="ADAL" clId="{9580B274-4E70-4762-A22C-0E7AB2852D95}" dt="2025-07-31T02:20:30.999" v="2" actId="20577"/>
      <pc:docMkLst>
        <pc:docMk/>
      </pc:docMkLst>
      <pc:sldChg chg="modSp mod">
        <pc:chgData name="奥田陽子" userId="5bf8eb3d-eb6b-4939-b4ac-48d545c81564" providerId="ADAL" clId="{9580B274-4E70-4762-A22C-0E7AB2852D95}" dt="2025-07-31T02:20:30.999" v="2" actId="20577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9379F7BA-4806-4366-B112-5336E77B550F}"/>
    <pc:docChg chg="modSld">
      <pc:chgData name="寺田 勝也" userId="8c59538c-4358-4eb0-84dd-2e7cb114f0dc" providerId="ADAL" clId="{9379F7BA-4806-4366-B112-5336E77B550F}" dt="2025-07-08T01:08:23.233" v="3" actId="20577"/>
      <pc:docMkLst>
        <pc:docMk/>
      </pc:docMkLst>
    </pc:docChg>
  </pc:docChgLst>
  <pc:docChgLst>
    <pc:chgData name="島田 敦" userId="e210887b-ab87-448f-ab1b-91e8f97427df" providerId="ADAL" clId="{A7D20D6F-C43F-47CE-AF1B-3263190F2FE8}"/>
    <pc:docChg chg="undo custSel modSld">
      <pc:chgData name="島田 敦" userId="e210887b-ab87-448f-ab1b-91e8f97427df" providerId="ADAL" clId="{A7D20D6F-C43F-47CE-AF1B-3263190F2FE8}" dt="2023-08-16T05:40:08.439" v="27" actId="1076"/>
      <pc:docMkLst>
        <pc:docMk/>
      </pc:docMkLst>
    </pc:docChg>
  </pc:docChgLst>
  <pc:docChgLst>
    <pc:chgData name="寺田 勝也" userId="8c59538c-4358-4eb0-84dd-2e7cb114f0dc" providerId="ADAL" clId="{F80ADCFA-8A4C-4A92-BCC2-4D6AAD4FE894}"/>
    <pc:docChg chg="undo custSel delSld modSld">
      <pc:chgData name="寺田 勝也" userId="8c59538c-4358-4eb0-84dd-2e7cb114f0dc" providerId="ADAL" clId="{F80ADCFA-8A4C-4A92-BCC2-4D6AAD4FE894}" dt="2025-05-01T13:24:02.176" v="35" actId="1076"/>
      <pc:docMkLst>
        <pc:docMk/>
      </pc:docMkLst>
      <pc:sldChg chg="delSp modSp mod">
        <pc:chgData name="寺田 勝也" userId="8c59538c-4358-4eb0-84dd-2e7cb114f0dc" providerId="ADAL" clId="{F80ADCFA-8A4C-4A92-BCC2-4D6AAD4FE894}" dt="2025-05-01T13:24:02.176" v="35" actId="1076"/>
        <pc:sldMkLst>
          <pc:docMk/>
          <pc:sldMk cId="89545559" sldId="268"/>
        </pc:sldMkLst>
      </pc:sldChg>
      <pc:sldChg chg="del">
        <pc:chgData name="寺田 勝也" userId="8c59538c-4358-4eb0-84dd-2e7cb114f0dc" providerId="ADAL" clId="{F80ADCFA-8A4C-4A92-BCC2-4D6AAD4FE894}" dt="2025-05-01T13:10:58.368" v="11" actId="47"/>
        <pc:sldMkLst>
          <pc:docMk/>
          <pc:sldMk cId="3117259899" sldId="269"/>
        </pc:sldMkLst>
      </pc:sldChg>
      <pc:sldChg chg="modSp del mod">
        <pc:chgData name="寺田 勝也" userId="8c59538c-4358-4eb0-84dd-2e7cb114f0dc" providerId="ADAL" clId="{F80ADCFA-8A4C-4A92-BCC2-4D6AAD4FE894}" dt="2025-05-01T13:12:16.278" v="14" actId="47"/>
        <pc:sldMkLst>
          <pc:docMk/>
          <pc:sldMk cId="1453475120" sldId="270"/>
        </pc:sldMkLst>
      </pc:sldChg>
    </pc:docChg>
  </pc:docChgLst>
  <pc:docChgLst>
    <pc:chgData name="藤田 英里沙" userId="55fb1634-084b-4aa3-92eb-65b651078df8" providerId="ADAL" clId="{B09FE6F0-71C8-407A-881D-813501AFA898}"/>
    <pc:docChg chg="undo custSel modSld">
      <pc:chgData name="藤田 英里沙" userId="55fb1634-084b-4aa3-92eb-65b651078df8" providerId="ADAL" clId="{B09FE6F0-71C8-407A-881D-813501AFA898}" dt="2025-03-04T11:10:16.546" v="21" actId="1036"/>
      <pc:docMkLst>
        <pc:docMk/>
      </pc:docMkLst>
      <pc:sldChg chg="modSp mod">
        <pc:chgData name="藤田 英里沙" userId="55fb1634-084b-4aa3-92eb-65b651078df8" providerId="ADAL" clId="{B09FE6F0-71C8-407A-881D-813501AFA898}" dt="2025-03-04T11:10:16.546" v="21" actId="1036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7B45BC7C-97BA-4CF9-A303-5F388245526C}"/>
    <pc:docChg chg="modSld">
      <pc:chgData name="寺田 勝也" userId="8c59538c-4358-4eb0-84dd-2e7cb114f0dc" providerId="ADAL" clId="{7B45BC7C-97BA-4CF9-A303-5F388245526C}" dt="2025-05-28T08:31:15.229" v="41" actId="20577"/>
      <pc:docMkLst>
        <pc:docMk/>
      </pc:docMkLst>
    </pc:docChg>
  </pc:docChgLst>
  <pc:docChgLst>
    <pc:chgData name="寺田 勝也" userId="8c59538c-4358-4eb0-84dd-2e7cb114f0dc" providerId="ADAL" clId="{84B0A1A1-693A-41F7-9925-2C8BEEB3DB7F}"/>
    <pc:docChg chg="modSld">
      <pc:chgData name="寺田 勝也" userId="8c59538c-4358-4eb0-84dd-2e7cb114f0dc" providerId="ADAL" clId="{84B0A1A1-693A-41F7-9925-2C8BEEB3DB7F}" dt="2024-11-27T02:05:53.271" v="5" actId="20577"/>
      <pc:docMkLst>
        <pc:docMk/>
      </pc:docMkLst>
      <pc:sldChg chg="modSp mod">
        <pc:chgData name="寺田 勝也" userId="8c59538c-4358-4eb0-84dd-2e7cb114f0dc" providerId="ADAL" clId="{84B0A1A1-693A-41F7-9925-2C8BEEB3DB7F}" dt="2024-11-27T02:05:53.271" v="5" actId="20577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FCC9FBDE-D96E-4807-9A52-33A4C2C87B01}"/>
    <pc:docChg chg="modSld">
      <pc:chgData name="奥田陽子" userId="5bf8eb3d-eb6b-4939-b4ac-48d545c81564" providerId="ADAL" clId="{FCC9FBDE-D96E-4807-9A52-33A4C2C87B01}" dt="2024-08-29T01:59:34.240" v="39" actId="20577"/>
      <pc:docMkLst>
        <pc:docMk/>
      </pc:docMkLst>
    </pc:docChg>
  </pc:docChgLst>
  <pc:docChgLst>
    <pc:chgData name="寺田 勝也" userId="8c59538c-4358-4eb0-84dd-2e7cb114f0dc" providerId="ADAL" clId="{4072F587-9F91-49CC-ACCB-258ED386085C}"/>
    <pc:docChg chg="modSld">
      <pc:chgData name="寺田 勝也" userId="8c59538c-4358-4eb0-84dd-2e7cb114f0dc" providerId="ADAL" clId="{4072F587-9F91-49CC-ACCB-258ED386085C}" dt="2024-10-02T09:22:05.032" v="9" actId="20577"/>
      <pc:docMkLst>
        <pc:docMk/>
      </pc:docMkLst>
    </pc:docChg>
  </pc:docChgLst>
  <pc:docChgLst>
    <pc:chgData name="寺田 勝也" userId="8c59538c-4358-4eb0-84dd-2e7cb114f0dc" providerId="ADAL" clId="{6FFA147E-369E-4E8F-B078-24026335122F}"/>
    <pc:docChg chg="modSld">
      <pc:chgData name="寺田 勝也" userId="8c59538c-4358-4eb0-84dd-2e7cb114f0dc" providerId="ADAL" clId="{6FFA147E-369E-4E8F-B078-24026335122F}" dt="2025-08-26T09:19:24.721" v="14" actId="20577"/>
      <pc:docMkLst>
        <pc:docMk/>
      </pc:docMkLst>
    </pc:docChg>
  </pc:docChgLst>
  <pc:docChgLst>
    <pc:chgData name="奥田陽子" userId="5bf8eb3d-eb6b-4939-b4ac-48d545c81564" providerId="ADAL" clId="{E5904B2E-C231-4418-9F3A-0587145ACE71}"/>
    <pc:docChg chg="custSel addSld modSld">
      <pc:chgData name="奥田陽子" userId="5bf8eb3d-eb6b-4939-b4ac-48d545c81564" providerId="ADAL" clId="{E5904B2E-C231-4418-9F3A-0587145ACE71}" dt="2025-04-09T10:56:05.722" v="115" actId="20577"/>
      <pc:docMkLst>
        <pc:docMk/>
      </pc:docMkLst>
      <pc:sldChg chg="addSp delSp modSp mod">
        <pc:chgData name="奥田陽子" userId="5bf8eb3d-eb6b-4939-b4ac-48d545c81564" providerId="ADAL" clId="{E5904B2E-C231-4418-9F3A-0587145ACE71}" dt="2025-04-09T10:55:04.477" v="41" actId="1076"/>
        <pc:sldMkLst>
          <pc:docMk/>
          <pc:sldMk cId="89545559" sldId="268"/>
        </pc:sldMkLst>
      </pc:sldChg>
      <pc:sldChg chg="addSp modSp add">
        <pc:chgData name="奥田陽子" userId="5bf8eb3d-eb6b-4939-b4ac-48d545c81564" providerId="ADAL" clId="{E5904B2E-C231-4418-9F3A-0587145ACE71}" dt="2025-04-09T10:55:53.244" v="114"/>
        <pc:sldMkLst>
          <pc:docMk/>
          <pc:sldMk cId="3117259899" sldId="269"/>
        </pc:sldMkLst>
      </pc:sldChg>
      <pc:sldChg chg="addSp delSp modSp add mod">
        <pc:chgData name="奥田陽子" userId="5bf8eb3d-eb6b-4939-b4ac-48d545c81564" providerId="ADAL" clId="{E5904B2E-C231-4418-9F3A-0587145ACE71}" dt="2025-04-09T10:56:05.722" v="115" actId="20577"/>
        <pc:sldMkLst>
          <pc:docMk/>
          <pc:sldMk cId="1453475120" sldId="270"/>
        </pc:sldMkLst>
      </pc:sldChg>
    </pc:docChg>
  </pc:docChgLst>
  <pc:docChgLst>
    <pc:chgData name="寺田 勝也" userId="8c59538c-4358-4eb0-84dd-2e7cb114f0dc" providerId="ADAL" clId="{F49E273F-4DF4-4A98-B1CD-7C048D40FE69}"/>
    <pc:docChg chg="modSld">
      <pc:chgData name="寺田 勝也" userId="8c59538c-4358-4eb0-84dd-2e7cb114f0dc" providerId="ADAL" clId="{F49E273F-4DF4-4A98-B1CD-7C048D40FE69}" dt="2025-05-12T07:53:57.184" v="2" actId="20577"/>
      <pc:docMkLst>
        <pc:docMk/>
      </pc:docMkLst>
    </pc:docChg>
  </pc:docChgLst>
  <pc:docChgLst>
    <pc:chgData name="奥田陽子" userId="5bf8eb3d-eb6b-4939-b4ac-48d545c81564" providerId="ADAL" clId="{152FC076-1A04-41AA-ADA1-EBDAAF9FBACC}"/>
    <pc:docChg chg="modSld">
      <pc:chgData name="奥田陽子" userId="5bf8eb3d-eb6b-4939-b4ac-48d545c81564" providerId="ADAL" clId="{152FC076-1A04-41AA-ADA1-EBDAAF9FBACC}" dt="2023-11-28T04:56:40.229" v="4"/>
      <pc:docMkLst>
        <pc:docMk/>
      </pc:docMkLst>
    </pc:docChg>
  </pc:docChgLst>
  <pc:docChgLst>
    <pc:chgData name="奥田陽子" userId="5bf8eb3d-eb6b-4939-b4ac-48d545c81564" providerId="ADAL" clId="{2C3C4ED2-F4AF-49E6-AC26-B37E99DF8229}"/>
    <pc:docChg chg="modSld">
      <pc:chgData name="奥田陽子" userId="5bf8eb3d-eb6b-4939-b4ac-48d545c81564" providerId="ADAL" clId="{2C3C4ED2-F4AF-49E6-AC26-B37E99DF8229}" dt="2023-10-26T06:49:22.079" v="12"/>
      <pc:docMkLst>
        <pc:docMk/>
      </pc:docMkLst>
      <pc:sldChg chg="modSp mod">
        <pc:chgData name="奥田陽子" userId="5bf8eb3d-eb6b-4939-b4ac-48d545c81564" providerId="ADAL" clId="{2C3C4ED2-F4AF-49E6-AC26-B37E99DF8229}" dt="2023-10-26T06:49:22.079" v="12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24684EE4-9180-4CED-A1C3-CC986616CA2A}"/>
    <pc:docChg chg="modSld">
      <pc:chgData name="寺田 勝也" userId="8c59538c-4358-4eb0-84dd-2e7cb114f0dc" providerId="ADAL" clId="{24684EE4-9180-4CED-A1C3-CC986616CA2A}" dt="2024-08-29T07:29:08.428" v="4" actId="20577"/>
      <pc:docMkLst>
        <pc:docMk/>
      </pc:docMkLst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8:14.685" v="9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0-09T06:28:14.685" v="9" actId="20577"/>
        <pc:sldMkLst>
          <pc:docMk/>
          <pc:sldMk cId="89545559" sldId="268"/>
        </pc:sldMkLst>
        <pc:spChg chg="mod">
          <ac:chgData name="シニアコミュニケーション事業部" userId="cd653e3e-f57e-4eb0-8866-5993409b02ad" providerId="ADAL" clId="{AF455ABB-F588-46AB-82FE-CE2AE4D19A58}" dt="2025-10-09T06:28:14.685" v="9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  <pc:docChgLst>
    <pc:chgData name="奥田陽子" userId="5bf8eb3d-eb6b-4939-b4ac-48d545c81564" providerId="ADAL" clId="{A0EDDEA4-2970-4E9B-98B3-56F0617DA210}"/>
    <pc:docChg chg="modSld">
      <pc:chgData name="奥田陽子" userId="5bf8eb3d-eb6b-4939-b4ac-48d545c81564" providerId="ADAL" clId="{A0EDDEA4-2970-4E9B-98B3-56F0617DA210}" dt="2024-07-24T03:19:56.796" v="10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和紙">
            <a:extLst>
              <a:ext uri="{FF2B5EF4-FFF2-40B4-BE49-F238E27FC236}">
                <a16:creationId xmlns:a16="http://schemas.microsoft.com/office/drawing/2014/main" id="{219030EA-DE32-35DC-4EB1-5686683E5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7"/>
          <a:stretch/>
        </p:blipFill>
        <p:spPr bwMode="auto">
          <a:xfrm>
            <a:off x="0" y="0"/>
            <a:ext cx="6858000" cy="827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862A2A-388B-20AE-1555-5D0B1498A8B4}"/>
              </a:ext>
            </a:extLst>
          </p:cNvPr>
          <p:cNvSpPr/>
          <p:nvPr/>
        </p:nvSpPr>
        <p:spPr>
          <a:xfrm>
            <a:off x="250783" y="163649"/>
            <a:ext cx="6364796" cy="7946805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326D96B-2D47-45A9-9206-54E4F295372F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1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28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CED86A6-1DAC-4C68-81B0-1C0318F2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AEDFE4-6007-8EAF-1D3E-51D1B8F701C3}"/>
              </a:ext>
            </a:extLst>
          </p:cNvPr>
          <p:cNvGrpSpPr/>
          <p:nvPr/>
        </p:nvGrpSpPr>
        <p:grpSpPr>
          <a:xfrm>
            <a:off x="494702" y="333709"/>
            <a:ext cx="5868596" cy="1298187"/>
            <a:chOff x="1117600" y="1616574"/>
            <a:chExt cx="9956800" cy="347279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D39381D-B9C1-2C66-D2A0-690DF5E719AF}"/>
                </a:ext>
              </a:extLst>
            </p:cNvPr>
            <p:cNvGrpSpPr/>
            <p:nvPr/>
          </p:nvGrpSpPr>
          <p:grpSpPr>
            <a:xfrm>
              <a:off x="1117600" y="1616574"/>
              <a:ext cx="9956800" cy="3472798"/>
              <a:chOff x="352424" y="1352747"/>
              <a:chExt cx="11487152" cy="400656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A2264C1-BF6E-DF9C-9D8A-976BB63B0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424" y="1352747"/>
                <a:ext cx="11487152" cy="4006564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632A8576-CCA7-2D6E-1D6D-18EAF155C115}"/>
                  </a:ext>
                </a:extLst>
              </p:cNvPr>
              <p:cNvSpPr/>
              <p:nvPr/>
            </p:nvSpPr>
            <p:spPr>
              <a:xfrm>
                <a:off x="1457325" y="2117726"/>
                <a:ext cx="9296400" cy="2268000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942BEF-DCDC-BBFD-4F3E-186AFC2E0A6B}"/>
                </a:ext>
              </a:extLst>
            </p:cNvPr>
            <p:cNvSpPr txBox="1"/>
            <p:nvPr/>
          </p:nvSpPr>
          <p:spPr>
            <a:xfrm>
              <a:off x="1493837" y="2262379"/>
              <a:ext cx="9204325" cy="140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ふれあい川柳</a:t>
              </a:r>
              <a:endPara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C59E9B-6DD7-C8CB-460B-1F018E3231C9}"/>
              </a:ext>
            </a:extLst>
          </p:cNvPr>
          <p:cNvSpPr txBox="1"/>
          <p:nvPr/>
        </p:nvSpPr>
        <p:spPr>
          <a:xfrm>
            <a:off x="5363301" y="-2392693"/>
            <a:ext cx="461665" cy="733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 w="127000">
                  <a:noFill/>
                </a:ln>
                <a:gradFill flip="none" rotWithShape="1">
                  <a:gsLst>
                    <a:gs pos="0">
                      <a:srgbClr val="F2E86A"/>
                    </a:gs>
                    <a:gs pos="54000">
                      <a:srgbClr val="D2A213"/>
                    </a:gs>
                    <a:gs pos="100000">
                      <a:srgbClr val="F2E86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HGS明朝E" panose="02020900000000000000" pitchFamily="18" charset="-128"/>
                <a:ea typeface="HGS明朝E" panose="02020900000000000000" pitchFamily="18" charset="-128"/>
                <a:cs typeface="+mn-cs"/>
              </a:rPr>
              <a:t>金賞</a:t>
            </a:r>
          </a:p>
        </p:txBody>
      </p:sp>
      <p:sp>
        <p:nvSpPr>
          <p:cNvPr id="54" name="テキスト ボックス 7">
            <a:extLst>
              <a:ext uri="{FF2B5EF4-FFF2-40B4-BE49-F238E27FC236}">
                <a16:creationId xmlns:a16="http://schemas.microsoft.com/office/drawing/2014/main" id="{6CEA46D3-F5D5-AF3E-BB3F-43C60736DC2C}"/>
              </a:ext>
            </a:extLst>
          </p:cNvPr>
          <p:cNvSpPr txBox="1"/>
          <p:nvPr/>
        </p:nvSpPr>
        <p:spPr>
          <a:xfrm>
            <a:off x="3067246" y="6468849"/>
            <a:ext cx="3669544" cy="1438855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句会形式の川柳番組。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みなさんの採点で各賞を決定！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即興で川柳づくりのコーナーも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あります！</a:t>
            </a:r>
          </a:p>
        </p:txBody>
      </p:sp>
      <p:pic>
        <p:nvPicPr>
          <p:cNvPr id="12" name="図 11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A9C1610-ECE4-88E5-6F38-357690C23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2576994" y="1605896"/>
            <a:ext cx="1702175" cy="4522274"/>
          </a:xfrm>
          <a:prstGeom prst="rect">
            <a:avLst/>
          </a:prstGeom>
        </p:spPr>
      </p:pic>
      <p:pic>
        <p:nvPicPr>
          <p:cNvPr id="14" name="図 13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7E1F8A0D-A02D-7558-5E77-358F3C0007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660372" y="1602654"/>
            <a:ext cx="1702800" cy="452160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FF284A20-D996-015F-F7BB-45DCB86C26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4471468" y="1604346"/>
            <a:ext cx="1702175" cy="452227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6B094A-F8C0-4D0B-9990-6182237ED8D0}"/>
              </a:ext>
            </a:extLst>
          </p:cNvPr>
          <p:cNvSpPr txBox="1"/>
          <p:nvPr/>
        </p:nvSpPr>
        <p:spPr>
          <a:xfrm>
            <a:off x="5041559" y="1839306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健康な 家族の笑い いつまでも</a:t>
            </a:r>
            <a:endParaRPr kumimoji="1" lang="ja-JP" altLang="en-US" sz="2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AB8C15-A7FF-1AA0-2AFC-89F67E91E8A9}"/>
              </a:ext>
            </a:extLst>
          </p:cNvPr>
          <p:cNvSpPr txBox="1"/>
          <p:nvPr/>
        </p:nvSpPr>
        <p:spPr>
          <a:xfrm>
            <a:off x="1236145" y="1839306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病して 知る健康の ありがたさ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E96684-E5EF-563D-51BC-ADAC403DF3FD}"/>
              </a:ext>
            </a:extLst>
          </p:cNvPr>
          <p:cNvSpPr txBox="1"/>
          <p:nvPr/>
        </p:nvSpPr>
        <p:spPr>
          <a:xfrm>
            <a:off x="3178740" y="1839306"/>
            <a:ext cx="523220" cy="37600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健康で 生きた証が １０５歳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C9DE9CB-941C-C76A-FEF7-8553DB639CB2}"/>
              </a:ext>
            </a:extLst>
          </p:cNvPr>
          <p:cNvGrpSpPr/>
          <p:nvPr/>
        </p:nvGrpSpPr>
        <p:grpSpPr>
          <a:xfrm>
            <a:off x="3738728" y="1604345"/>
            <a:ext cx="824806" cy="1060906"/>
            <a:chOff x="3689742" y="1604345"/>
            <a:chExt cx="824806" cy="1060906"/>
          </a:xfrm>
        </p:grpSpPr>
        <p:pic>
          <p:nvPicPr>
            <p:cNvPr id="23" name="図 22" descr="図形, 円&#10;&#10;自動的に生成された説明">
              <a:extLst>
                <a:ext uri="{FF2B5EF4-FFF2-40B4-BE49-F238E27FC236}">
                  <a16:creationId xmlns:a16="http://schemas.microsoft.com/office/drawing/2014/main" id="{6B5CB1A3-583F-93EA-C6CE-D39D3F4B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742" y="1604345"/>
              <a:ext cx="824806" cy="106090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E4B879-6B35-BD87-F8DF-1716C050AEFA}"/>
                </a:ext>
              </a:extLst>
            </p:cNvPr>
            <p:cNvSpPr txBox="1"/>
            <p:nvPr/>
          </p:nvSpPr>
          <p:spPr>
            <a:xfrm>
              <a:off x="3865487" y="171288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2FE014-4C71-7E18-8D70-E24BF8FA3957}"/>
              </a:ext>
            </a:extLst>
          </p:cNvPr>
          <p:cNvGrpSpPr/>
          <p:nvPr/>
        </p:nvGrpSpPr>
        <p:grpSpPr>
          <a:xfrm>
            <a:off x="1799232" y="1604345"/>
            <a:ext cx="827458" cy="1096692"/>
            <a:chOff x="1786169" y="1734362"/>
            <a:chExt cx="827458" cy="109669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625369A-76CC-0948-9D90-3462452B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6169" y="1734362"/>
              <a:ext cx="827458" cy="1096692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52292D3-9AA5-D593-A837-07132D1E39C8}"/>
                </a:ext>
              </a:extLst>
            </p:cNvPr>
            <p:cNvSpPr txBox="1"/>
            <p:nvPr/>
          </p:nvSpPr>
          <p:spPr>
            <a:xfrm>
              <a:off x="1971272" y="1853218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銀賞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9011AE3-4A02-7323-5594-4011A1E2411F}"/>
              </a:ext>
            </a:extLst>
          </p:cNvPr>
          <p:cNvGrpSpPr/>
          <p:nvPr/>
        </p:nvGrpSpPr>
        <p:grpSpPr>
          <a:xfrm>
            <a:off x="5626127" y="1604345"/>
            <a:ext cx="824280" cy="1096691"/>
            <a:chOff x="5534686" y="1956794"/>
            <a:chExt cx="824280" cy="1096691"/>
          </a:xfrm>
        </p:grpSpPr>
        <p:pic>
          <p:nvPicPr>
            <p:cNvPr id="35" name="図 34" descr="図形, 円&#10;&#10;自動的に生成された説明">
              <a:extLst>
                <a:ext uri="{FF2B5EF4-FFF2-40B4-BE49-F238E27FC236}">
                  <a16:creationId xmlns:a16="http://schemas.microsoft.com/office/drawing/2014/main" id="{72673AD0-1123-2784-997C-132968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686" y="1956794"/>
              <a:ext cx="824280" cy="109669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7FA2553-3E18-BB98-EC9E-D902600C0E09}"/>
                </a:ext>
              </a:extLst>
            </p:cNvPr>
            <p:cNvSpPr txBox="1"/>
            <p:nvPr/>
          </p:nvSpPr>
          <p:spPr>
            <a:xfrm>
              <a:off x="5709057" y="2084063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</p:grpSp>
      <p:pic>
        <p:nvPicPr>
          <p:cNvPr id="10" name="図 9" descr="グリーン, 座る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4B9FD905-D6B7-E806-8DA4-6D240E16E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855" flipH="1">
            <a:off x="5218846" y="463515"/>
            <a:ext cx="1021038" cy="1535811"/>
          </a:xfrm>
          <a:prstGeom prst="rect">
            <a:avLst/>
          </a:prstGeom>
        </p:spPr>
      </p:pic>
      <p:pic>
        <p:nvPicPr>
          <p:cNvPr id="22" name="図 21" descr="携帯電話を持っている男性&#10;&#10;中程度の精度で自動的に生成された説明">
            <a:extLst>
              <a:ext uri="{FF2B5EF4-FFF2-40B4-BE49-F238E27FC236}">
                <a16:creationId xmlns:a16="http://schemas.microsoft.com/office/drawing/2014/main" id="{364D1249-D400-1895-DF71-17E6D29971A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262" y="6434878"/>
            <a:ext cx="1204926" cy="12240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テキスト ボックス 7">
            <a:extLst>
              <a:ext uri="{FF2B5EF4-FFF2-40B4-BE49-F238E27FC236}">
                <a16:creationId xmlns:a16="http://schemas.microsoft.com/office/drawing/2014/main" id="{EF12410D-AB9B-16B1-D5C4-5B762D5C9681}"/>
              </a:ext>
            </a:extLst>
          </p:cNvPr>
          <p:cNvSpPr txBox="1"/>
          <p:nvPr/>
        </p:nvSpPr>
        <p:spPr>
          <a:xfrm>
            <a:off x="1668117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М</a:t>
            </a:r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Ｃ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小倉ひかる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6F0531F-1FAE-A4D5-6D3C-EEB372406AE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4785" t="26931" r="27668" b="37428"/>
          <a:stretch>
            <a:fillRect/>
          </a:stretch>
        </p:blipFill>
        <p:spPr>
          <a:xfrm>
            <a:off x="429512" y="6434878"/>
            <a:ext cx="1180782" cy="118020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99A3DB0-8525-5BC6-7E2C-32AB42D9AD5B}"/>
              </a:ext>
            </a:extLst>
          </p:cNvPr>
          <p:cNvSpPr txBox="1"/>
          <p:nvPr/>
        </p:nvSpPr>
        <p:spPr>
          <a:xfrm>
            <a:off x="318610" y="7339926"/>
            <a:ext cx="1486617" cy="561692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柳人</a:t>
            </a:r>
            <a:endParaRPr lang="en-US" altLang="ja-JP" sz="12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  <a:p>
            <a:pPr algn="ctr"/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6">
                      <a:lumMod val="75000"/>
                    </a:schemeClr>
                  </a:glow>
                </a:effectLst>
                <a:latin typeface="UD デジタル 教科書体 N-B"/>
                <a:ea typeface="UD デジタル 教科書体 N-B"/>
              </a:rPr>
              <a:t>上村脩</a:t>
            </a:r>
            <a:endParaRPr lang="ja-JP" altLang="en-US" sz="2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6">
                    <a:lumMod val="75000"/>
                  </a:schemeClr>
                </a:glow>
              </a:effectLst>
              <a:latin typeface="UD デジタル 教科書体 N-B"/>
              <a:ea typeface="UD デジタル 教科書体 N-B"/>
            </a:endParaRPr>
          </a:p>
        </p:txBody>
      </p:sp>
    </p:spTree>
    <p:extLst>
      <p:ext uri="{BB962C8B-B14F-4D97-AF65-F5344CB8AC3E}">
        <p14:creationId xmlns:p14="http://schemas.microsoft.com/office/powerpoint/2010/main" val="8954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ccc50300-c016-41b3-baf7-1f053ea3de53"/>
    <ds:schemaRef ds:uri="http://www.w3.org/XML/1998/namespace"/>
    <ds:schemaRef ds:uri="aa497eed-f72d-442f-adf5-cc88fbf9cce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BD897F-38F6-445A-A530-E8BBFF0100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</TotalTime>
  <Words>75</Words>
  <Application>Microsoft Office PowerPoint</Application>
  <PresentationFormat>A4 210 x 297 mm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HGS明朝E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82</cp:revision>
  <cp:lastPrinted>2025-07-01T03:46:36Z</cp:lastPrinted>
  <dcterms:created xsi:type="dcterms:W3CDTF">2021-12-24T07:23:06Z</dcterms:created>
  <dcterms:modified xsi:type="dcterms:W3CDTF">2025-11-05T05:39:24Z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