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961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 showGuides="1">
      <p:cViewPr>
        <p:scale>
          <a:sx n="40" d="100"/>
          <a:sy n="40" d="100"/>
        </p:scale>
        <p:origin x="2562" y="306"/>
      </p:cViewPr>
      <p:guideLst>
        <p:guide orient="horz" pos="2961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359F4-29D9-4963-BE4C-F3B0BB429EC9}" type="datetimeFigureOut">
              <a:rPr kumimoji="1" lang="ja-JP" altLang="en-US" smtClean="0"/>
              <a:t>2025/11/13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C229E-96E6-488F-8440-97ADE5C041B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470933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359F4-29D9-4963-BE4C-F3B0BB429EC9}" type="datetimeFigureOut">
              <a:rPr kumimoji="1" lang="ja-JP" altLang="en-US" smtClean="0"/>
              <a:t>2025/11/13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C229E-96E6-488F-8440-97ADE5C041B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952035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359F4-29D9-4963-BE4C-F3B0BB429EC9}" type="datetimeFigureOut">
              <a:rPr kumimoji="1" lang="ja-JP" altLang="en-US" smtClean="0"/>
              <a:t>2025/11/13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C229E-96E6-488F-8440-97ADE5C041B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932727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359F4-29D9-4963-BE4C-F3B0BB429EC9}" type="datetimeFigureOut">
              <a:rPr kumimoji="1" lang="ja-JP" altLang="en-US" smtClean="0"/>
              <a:t>2025/11/13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C229E-96E6-488F-8440-97ADE5C041B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807310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359F4-29D9-4963-BE4C-F3B0BB429EC9}" type="datetimeFigureOut">
              <a:rPr kumimoji="1" lang="ja-JP" altLang="en-US" smtClean="0"/>
              <a:t>2025/11/13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C229E-96E6-488F-8440-97ADE5C041B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66273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359F4-29D9-4963-BE4C-F3B0BB429EC9}" type="datetimeFigureOut">
              <a:rPr kumimoji="1" lang="ja-JP" altLang="en-US" smtClean="0"/>
              <a:t>2025/11/13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C229E-96E6-488F-8440-97ADE5C041B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842885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359F4-29D9-4963-BE4C-F3B0BB429EC9}" type="datetimeFigureOut">
              <a:rPr kumimoji="1" lang="ja-JP" altLang="en-US" smtClean="0"/>
              <a:t>2025/11/13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C229E-96E6-488F-8440-97ADE5C041B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369773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359F4-29D9-4963-BE4C-F3B0BB429EC9}" type="datetimeFigureOut">
              <a:rPr kumimoji="1" lang="ja-JP" altLang="en-US" smtClean="0"/>
              <a:t>2025/11/13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C229E-96E6-488F-8440-97ADE5C041B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783284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359F4-29D9-4963-BE4C-F3B0BB429EC9}" type="datetimeFigureOut">
              <a:rPr kumimoji="1" lang="ja-JP" altLang="en-US" smtClean="0"/>
              <a:t>2025/11/13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C229E-96E6-488F-8440-97ADE5C041B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339489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359F4-29D9-4963-BE4C-F3B0BB429EC9}" type="datetimeFigureOut">
              <a:rPr kumimoji="1" lang="ja-JP" altLang="en-US" smtClean="0"/>
              <a:t>2025/11/13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C229E-96E6-488F-8440-97ADE5C041B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42913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359F4-29D9-4963-BE4C-F3B0BB429EC9}" type="datetimeFigureOut">
              <a:rPr kumimoji="1" lang="ja-JP" altLang="en-US" smtClean="0"/>
              <a:t>2025/11/13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C229E-96E6-488F-8440-97ADE5C041B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848610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6F359F4-29D9-4963-BE4C-F3B0BB429EC9}" type="datetimeFigureOut">
              <a:rPr kumimoji="1" lang="ja-JP" altLang="en-US" smtClean="0"/>
              <a:t>2025/11/13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33C229E-96E6-488F-8440-97ADE5C041B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184350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mp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 descr="グラフィカル ユーザー インターフェイス, アプリケーション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5BC20BEB-E73E-5166-F5D6-12019FC63C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91" t="25494" r="40972" b="14465"/>
          <a:stretch/>
        </p:blipFill>
        <p:spPr>
          <a:xfrm>
            <a:off x="-168441" y="-32156"/>
            <a:ext cx="7171678" cy="9938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72103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テーマ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362</TotalTime>
  <Words>0</Words>
  <Application>Microsoft Office PowerPoint</Application>
  <PresentationFormat>A4 210 x 297 mm</PresentationFormat>
  <Paragraphs>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Hirayama, Ayumi (XING) 平山 愛弓</dc:creator>
  <cp:lastModifiedBy>Hirayama, Ayumi (XING) 平山 愛弓</cp:lastModifiedBy>
  <cp:revision>2</cp:revision>
  <dcterms:created xsi:type="dcterms:W3CDTF">2025-11-13T00:16:24Z</dcterms:created>
  <dcterms:modified xsi:type="dcterms:W3CDTF">2025-11-13T06:18:25Z</dcterms:modified>
</cp:coreProperties>
</file>