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</p:sldMasterIdLst>
  <p:notesMasterIdLst>
    <p:notesMasterId r:id="rId4"/>
  </p:notesMasterIdLst>
  <p:sldIdLst>
    <p:sldId id="352" r:id="rId3"/>
  </p:sldIdLst>
  <p:sldSz cx="7556500" cy="10693400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齋藤 芙美" initials="齋藤" lastIdx="2" clrIdx="0">
    <p:extLst>
      <p:ext uri="{19B8F6BF-5375-455C-9EA6-DF929625EA0E}">
        <p15:presenceInfo xmlns:p15="http://schemas.microsoft.com/office/powerpoint/2012/main" userId="S-1-5-21-3580068840-1394931835-201921230-1611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C1506"/>
    <a:srgbClr val="860000"/>
    <a:srgbClr val="600000"/>
    <a:srgbClr val="FAAA0A"/>
    <a:srgbClr val="FF9797"/>
    <a:srgbClr val="00339A"/>
    <a:srgbClr val="8439BD"/>
    <a:srgbClr val="401B5B"/>
    <a:srgbClr val="FCFEFD"/>
    <a:srgbClr val="EBE7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8668" autoAdjust="0"/>
    <p:restoredTop sz="93834" autoAdjust="0"/>
  </p:normalViewPr>
  <p:slideViewPr>
    <p:cSldViewPr snapToGrid="0">
      <p:cViewPr varScale="1">
        <p:scale>
          <a:sx n="38" d="100"/>
          <a:sy n="38" d="100"/>
        </p:scale>
        <p:origin x="1108" y="6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18830" cy="495029"/>
          </a:xfrm>
          <a:prstGeom prst="rect">
            <a:avLst/>
          </a:prstGeom>
        </p:spPr>
        <p:txBody>
          <a:bodyPr vert="horz" lIns="94858" tIns="47430" rIns="94858" bIns="4743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374" y="1"/>
            <a:ext cx="2918830" cy="495029"/>
          </a:xfrm>
          <a:prstGeom prst="rect">
            <a:avLst/>
          </a:prstGeom>
        </p:spPr>
        <p:txBody>
          <a:bodyPr vert="horz" lIns="94858" tIns="47430" rIns="94858" bIns="47430" rtlCol="0"/>
          <a:lstStyle>
            <a:lvl1pPr algn="r">
              <a:defRPr sz="1200"/>
            </a:lvl1pPr>
          </a:lstStyle>
          <a:p>
            <a:fld id="{964D714A-35F6-4EF2-8371-589994DBA61E}" type="datetimeFigureOut">
              <a:rPr kumimoji="1" lang="ja-JP" altLang="en-US" smtClean="0"/>
              <a:t>2025/11/19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192338" y="1233488"/>
            <a:ext cx="2351087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858" tIns="47430" rIns="94858" bIns="4743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1"/>
          </a:xfrm>
          <a:prstGeom prst="rect">
            <a:avLst/>
          </a:prstGeom>
        </p:spPr>
        <p:txBody>
          <a:bodyPr vert="horz" lIns="94858" tIns="47430" rIns="94858" bIns="4743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1286"/>
            <a:ext cx="2918830" cy="495028"/>
          </a:xfrm>
          <a:prstGeom prst="rect">
            <a:avLst/>
          </a:prstGeom>
        </p:spPr>
        <p:txBody>
          <a:bodyPr vert="horz" lIns="94858" tIns="47430" rIns="94858" bIns="4743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374" y="9371286"/>
            <a:ext cx="2918830" cy="495028"/>
          </a:xfrm>
          <a:prstGeom prst="rect">
            <a:avLst/>
          </a:prstGeom>
        </p:spPr>
        <p:txBody>
          <a:bodyPr vert="horz" lIns="94858" tIns="47430" rIns="94858" bIns="47430" rtlCol="0" anchor="b"/>
          <a:lstStyle>
            <a:lvl1pPr algn="r">
              <a:defRPr sz="1200"/>
            </a:lvl1pPr>
          </a:lstStyle>
          <a:p>
            <a:fld id="{930F286F-2F69-448F-B16D-95F8927B359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945263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73BAB-3172-AD55-5C30-D9E811E59A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EF7988B9-1DE9-AA89-B5CD-A709B9DF077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7C56DC88-FEF1-8143-B44A-13AE6D78B66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8945EB07-9B42-F255-AE01-3B5593A5B8F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0F286F-2F69-448F-B16D-95F8927B3594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845209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738" y="1750055"/>
            <a:ext cx="6423025" cy="3722887"/>
          </a:xfrm>
        </p:spPr>
        <p:txBody>
          <a:bodyPr anchor="b"/>
          <a:lstStyle>
            <a:lvl1pPr algn="ctr">
              <a:defRPr sz="4958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563" y="5616511"/>
            <a:ext cx="5667375" cy="2581762"/>
          </a:xfrm>
        </p:spPr>
        <p:txBody>
          <a:bodyPr/>
          <a:lstStyle>
            <a:lvl1pPr marL="0" indent="0" algn="ctr">
              <a:buNone/>
              <a:defRPr sz="1983"/>
            </a:lvl1pPr>
            <a:lvl2pPr marL="377830" indent="0" algn="ctr">
              <a:buNone/>
              <a:defRPr sz="1653"/>
            </a:lvl2pPr>
            <a:lvl3pPr marL="755660" indent="0" algn="ctr">
              <a:buNone/>
              <a:defRPr sz="1488"/>
            </a:lvl3pPr>
            <a:lvl4pPr marL="1133490" indent="0" algn="ctr">
              <a:buNone/>
              <a:defRPr sz="1322"/>
            </a:lvl4pPr>
            <a:lvl5pPr marL="1511320" indent="0" algn="ctr">
              <a:buNone/>
              <a:defRPr sz="1322"/>
            </a:lvl5pPr>
            <a:lvl6pPr marL="1889150" indent="0" algn="ctr">
              <a:buNone/>
              <a:defRPr sz="1322"/>
            </a:lvl6pPr>
            <a:lvl7pPr marL="2266980" indent="0" algn="ctr">
              <a:buNone/>
              <a:defRPr sz="1322"/>
            </a:lvl7pPr>
            <a:lvl8pPr marL="2644811" indent="0" algn="ctr">
              <a:buNone/>
              <a:defRPr sz="1322"/>
            </a:lvl8pPr>
            <a:lvl9pPr marL="3022641" indent="0" algn="ctr">
              <a:buNone/>
              <a:defRPr sz="1322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2025/11/19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04075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2025/11/19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450498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574" y="2665927"/>
            <a:ext cx="6517481" cy="4448157"/>
          </a:xfrm>
        </p:spPr>
        <p:txBody>
          <a:bodyPr anchor="b"/>
          <a:lstStyle>
            <a:lvl1pPr>
              <a:defRPr sz="4958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574" y="7156165"/>
            <a:ext cx="6517481" cy="2339180"/>
          </a:xfrm>
        </p:spPr>
        <p:txBody>
          <a:bodyPr/>
          <a:lstStyle>
            <a:lvl1pPr marL="0" indent="0">
              <a:buNone/>
              <a:defRPr sz="1983">
                <a:solidFill>
                  <a:schemeClr val="tx1"/>
                </a:solidFill>
              </a:defRPr>
            </a:lvl1pPr>
            <a:lvl2pPr marL="377830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660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49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4pPr>
            <a:lvl5pPr marL="151132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5pPr>
            <a:lvl6pPr marL="188915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6pPr>
            <a:lvl7pPr marL="226698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7pPr>
            <a:lvl8pPr marL="2644811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8pPr>
            <a:lvl9pPr marL="3022641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2025/11/19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969654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509" y="2846623"/>
            <a:ext cx="3211513" cy="678486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5478" y="2846623"/>
            <a:ext cx="3211513" cy="678486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2025/11/19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386185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494" y="569327"/>
            <a:ext cx="6517481" cy="2066896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495" y="2621369"/>
            <a:ext cx="3196753" cy="1284692"/>
          </a:xfrm>
        </p:spPr>
        <p:txBody>
          <a:bodyPr anchor="b"/>
          <a:lstStyle>
            <a:lvl1pPr marL="0" indent="0">
              <a:buNone/>
              <a:defRPr sz="1983" b="1"/>
            </a:lvl1pPr>
            <a:lvl2pPr marL="377830" indent="0">
              <a:buNone/>
              <a:defRPr sz="1653" b="1"/>
            </a:lvl2pPr>
            <a:lvl3pPr marL="755660" indent="0">
              <a:buNone/>
              <a:defRPr sz="1488" b="1"/>
            </a:lvl3pPr>
            <a:lvl4pPr marL="1133490" indent="0">
              <a:buNone/>
              <a:defRPr sz="1322" b="1"/>
            </a:lvl4pPr>
            <a:lvl5pPr marL="1511320" indent="0">
              <a:buNone/>
              <a:defRPr sz="1322" b="1"/>
            </a:lvl5pPr>
            <a:lvl6pPr marL="1889150" indent="0">
              <a:buNone/>
              <a:defRPr sz="1322" b="1"/>
            </a:lvl6pPr>
            <a:lvl7pPr marL="2266980" indent="0">
              <a:buNone/>
              <a:defRPr sz="1322" b="1"/>
            </a:lvl7pPr>
            <a:lvl8pPr marL="2644811" indent="0">
              <a:buNone/>
              <a:defRPr sz="1322" b="1"/>
            </a:lvl8pPr>
            <a:lvl9pPr marL="3022641" indent="0">
              <a:buNone/>
              <a:defRPr sz="1322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495" y="3906061"/>
            <a:ext cx="3196753" cy="574522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5478" y="2621369"/>
            <a:ext cx="3212497" cy="1284692"/>
          </a:xfrm>
        </p:spPr>
        <p:txBody>
          <a:bodyPr anchor="b"/>
          <a:lstStyle>
            <a:lvl1pPr marL="0" indent="0">
              <a:buNone/>
              <a:defRPr sz="1983" b="1"/>
            </a:lvl1pPr>
            <a:lvl2pPr marL="377830" indent="0">
              <a:buNone/>
              <a:defRPr sz="1653" b="1"/>
            </a:lvl2pPr>
            <a:lvl3pPr marL="755660" indent="0">
              <a:buNone/>
              <a:defRPr sz="1488" b="1"/>
            </a:lvl3pPr>
            <a:lvl4pPr marL="1133490" indent="0">
              <a:buNone/>
              <a:defRPr sz="1322" b="1"/>
            </a:lvl4pPr>
            <a:lvl5pPr marL="1511320" indent="0">
              <a:buNone/>
              <a:defRPr sz="1322" b="1"/>
            </a:lvl5pPr>
            <a:lvl6pPr marL="1889150" indent="0">
              <a:buNone/>
              <a:defRPr sz="1322" b="1"/>
            </a:lvl6pPr>
            <a:lvl7pPr marL="2266980" indent="0">
              <a:buNone/>
              <a:defRPr sz="1322" b="1"/>
            </a:lvl7pPr>
            <a:lvl8pPr marL="2644811" indent="0">
              <a:buNone/>
              <a:defRPr sz="1322" b="1"/>
            </a:lvl8pPr>
            <a:lvl9pPr marL="3022641" indent="0">
              <a:buNone/>
              <a:defRPr sz="1322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5478" y="3906061"/>
            <a:ext cx="3212497" cy="574522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2025/11/19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724114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2025/11/19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47434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2025/11/19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325201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494" y="712893"/>
            <a:ext cx="2437168" cy="2495127"/>
          </a:xfrm>
        </p:spPr>
        <p:txBody>
          <a:bodyPr anchor="b"/>
          <a:lstStyle>
            <a:lvl1pPr>
              <a:defRPr sz="2644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2497" y="1539654"/>
            <a:ext cx="3825478" cy="7599245"/>
          </a:xfrm>
        </p:spPr>
        <p:txBody>
          <a:bodyPr/>
          <a:lstStyle>
            <a:lvl1pPr>
              <a:defRPr sz="2644"/>
            </a:lvl1pPr>
            <a:lvl2pPr>
              <a:defRPr sz="2314"/>
            </a:lvl2pPr>
            <a:lvl3pPr>
              <a:defRPr sz="1983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494" y="3208020"/>
            <a:ext cx="2437168" cy="5943254"/>
          </a:xfrm>
        </p:spPr>
        <p:txBody>
          <a:bodyPr/>
          <a:lstStyle>
            <a:lvl1pPr marL="0" indent="0">
              <a:buNone/>
              <a:defRPr sz="1322"/>
            </a:lvl1pPr>
            <a:lvl2pPr marL="377830" indent="0">
              <a:buNone/>
              <a:defRPr sz="1157"/>
            </a:lvl2pPr>
            <a:lvl3pPr marL="755660" indent="0">
              <a:buNone/>
              <a:defRPr sz="992"/>
            </a:lvl3pPr>
            <a:lvl4pPr marL="1133490" indent="0">
              <a:buNone/>
              <a:defRPr sz="826"/>
            </a:lvl4pPr>
            <a:lvl5pPr marL="1511320" indent="0">
              <a:buNone/>
              <a:defRPr sz="826"/>
            </a:lvl5pPr>
            <a:lvl6pPr marL="1889150" indent="0">
              <a:buNone/>
              <a:defRPr sz="826"/>
            </a:lvl6pPr>
            <a:lvl7pPr marL="2266980" indent="0">
              <a:buNone/>
              <a:defRPr sz="826"/>
            </a:lvl7pPr>
            <a:lvl8pPr marL="2644811" indent="0">
              <a:buNone/>
              <a:defRPr sz="826"/>
            </a:lvl8pPr>
            <a:lvl9pPr marL="3022641" indent="0">
              <a:buNone/>
              <a:defRPr sz="826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2025/11/19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256977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494" y="712893"/>
            <a:ext cx="2437168" cy="2495127"/>
          </a:xfrm>
        </p:spPr>
        <p:txBody>
          <a:bodyPr anchor="b"/>
          <a:lstStyle>
            <a:lvl1pPr>
              <a:defRPr sz="2644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2497" y="1539654"/>
            <a:ext cx="3825478" cy="7599245"/>
          </a:xfrm>
        </p:spPr>
        <p:txBody>
          <a:bodyPr anchor="t"/>
          <a:lstStyle>
            <a:lvl1pPr marL="0" indent="0">
              <a:buNone/>
              <a:defRPr sz="2644"/>
            </a:lvl1pPr>
            <a:lvl2pPr marL="377830" indent="0">
              <a:buNone/>
              <a:defRPr sz="2314"/>
            </a:lvl2pPr>
            <a:lvl3pPr marL="755660" indent="0">
              <a:buNone/>
              <a:defRPr sz="1983"/>
            </a:lvl3pPr>
            <a:lvl4pPr marL="1133490" indent="0">
              <a:buNone/>
              <a:defRPr sz="1653"/>
            </a:lvl4pPr>
            <a:lvl5pPr marL="1511320" indent="0">
              <a:buNone/>
              <a:defRPr sz="1653"/>
            </a:lvl5pPr>
            <a:lvl6pPr marL="1889150" indent="0">
              <a:buNone/>
              <a:defRPr sz="1653"/>
            </a:lvl6pPr>
            <a:lvl7pPr marL="2266980" indent="0">
              <a:buNone/>
              <a:defRPr sz="1653"/>
            </a:lvl7pPr>
            <a:lvl8pPr marL="2644811" indent="0">
              <a:buNone/>
              <a:defRPr sz="1653"/>
            </a:lvl8pPr>
            <a:lvl9pPr marL="3022641" indent="0">
              <a:buNone/>
              <a:defRPr sz="1653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494" y="3208020"/>
            <a:ext cx="2437168" cy="5943254"/>
          </a:xfrm>
        </p:spPr>
        <p:txBody>
          <a:bodyPr/>
          <a:lstStyle>
            <a:lvl1pPr marL="0" indent="0">
              <a:buNone/>
              <a:defRPr sz="1322"/>
            </a:lvl1pPr>
            <a:lvl2pPr marL="377830" indent="0">
              <a:buNone/>
              <a:defRPr sz="1157"/>
            </a:lvl2pPr>
            <a:lvl3pPr marL="755660" indent="0">
              <a:buNone/>
              <a:defRPr sz="992"/>
            </a:lvl3pPr>
            <a:lvl4pPr marL="1133490" indent="0">
              <a:buNone/>
              <a:defRPr sz="826"/>
            </a:lvl4pPr>
            <a:lvl5pPr marL="1511320" indent="0">
              <a:buNone/>
              <a:defRPr sz="826"/>
            </a:lvl5pPr>
            <a:lvl6pPr marL="1889150" indent="0">
              <a:buNone/>
              <a:defRPr sz="826"/>
            </a:lvl6pPr>
            <a:lvl7pPr marL="2266980" indent="0">
              <a:buNone/>
              <a:defRPr sz="826"/>
            </a:lvl7pPr>
            <a:lvl8pPr marL="2644811" indent="0">
              <a:buNone/>
              <a:defRPr sz="826"/>
            </a:lvl8pPr>
            <a:lvl9pPr marL="3022641" indent="0">
              <a:buNone/>
              <a:defRPr sz="826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2025/11/19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05420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2025/11/19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649710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7621" y="569325"/>
            <a:ext cx="1629370" cy="9062162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510" y="569325"/>
            <a:ext cx="4793655" cy="9062162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2025/11/19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940018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327874A-8198-5F1D-EFC6-B638710D8E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4563" y="1749425"/>
            <a:ext cx="5667375" cy="3724275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B5189043-CE9A-26E1-A9CF-1B2E8D7F8A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4563" y="5616575"/>
            <a:ext cx="5667375" cy="258127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24C6022-F4A2-B0B8-6A24-3DC7167530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2025/11/19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2BA6CD7-2B3C-B9EC-9B03-990A86C4B9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F8BA5F6-A92E-1C30-BFB1-DFA689E355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410842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9F7CB95-FEAF-78CD-9273-061BCA73E8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C860543-F0E2-09DE-DEF7-A0AD784A9B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353D8E4-C1AD-AEB1-B9D7-B06F79FF25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2025/11/19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D653E81-A9E7-F4BC-C0E3-91BBAF7E73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C6467A1-D342-CD4F-A996-FDDC791E86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89122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7F3EBDA-9461-807C-49B9-452C9DBA08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2665413"/>
            <a:ext cx="6516687" cy="4448175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BC2110C-D79D-2BCA-03A3-3106B470CA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5938" y="7156450"/>
            <a:ext cx="6516687" cy="2338388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B649DDF-800A-EBAC-75C5-DF9CCF1B3B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2025/11/19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97EE843-5BDB-69C5-98BF-85ED252735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FD81EED-1FF9-B026-A64E-F3319F61F2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1440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E51BC98-2894-8EEC-2401-F9A5D8A4C1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8765DBD-0094-3012-6EE6-2B01878D93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19113" y="2846388"/>
            <a:ext cx="3182937" cy="6784975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74817306-0D20-36AA-ABD8-FD1BB5349D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854450" y="2846388"/>
            <a:ext cx="3182938" cy="6784975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0412C85C-C576-32EB-88F1-6D45077090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2025/11/19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FC26986-D621-E139-0D37-1B7FB8CEC3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8EABA661-27E0-C7C0-5B8D-EB372ACA12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0213854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A0B5485-FE30-32D4-70E1-FEE465B25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00" y="569913"/>
            <a:ext cx="6516688" cy="2066925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BBE7406-2F4A-6820-D067-EAB7A4ACAD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0700" y="2620963"/>
            <a:ext cx="3197225" cy="12858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31248A40-7D01-B17E-2811-855550BEB0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0700" y="3906838"/>
            <a:ext cx="3197225" cy="5745162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195D430C-EF3A-7054-C2B4-F2C20E634E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825875" y="2620963"/>
            <a:ext cx="3211513" cy="12858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32204F93-EE83-C81F-2EA7-171097615BF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825875" y="3906838"/>
            <a:ext cx="3211513" cy="5745162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9107E5E2-F0A7-38D1-4039-807711B61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2025/11/19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4E66DA1E-EDD4-9141-379A-209FA92731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2349BF31-D551-C80B-2812-A3EC725238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786682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2118D89-2A00-3241-B382-CE240D8D71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17C6E06D-DF33-DE8F-39C3-4A1E13694C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2025/11/19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6996E879-7C7B-E7D4-8F20-1543ABC50B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3F65940-74A8-68AE-EA09-66E8FF3271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951219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A3165DA2-29BF-E9C7-2BAA-505A01AF85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2025/11/19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F5E1A613-EA8C-2027-9BE7-A0B4A18052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9EB0F312-797F-DA43-5D6F-0700203B52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6607840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BA080CB-9B0C-A005-F7F0-3A2BC79227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00" y="712788"/>
            <a:ext cx="2436813" cy="24955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F418EB7-A73A-64EB-008D-E9180BD6F4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13100" y="1539875"/>
            <a:ext cx="3824288" cy="75993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9F6DCE56-F00D-7B48-CC56-4E310193B8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0700" y="3208338"/>
            <a:ext cx="2436813" cy="59436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3CE04CE3-67A2-1CBB-7E98-D8153878CE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2025/11/19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F5772EE1-A258-E8AF-C8A1-17E44B58DC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76467875-555C-97CB-E0C1-66F968C3CD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937063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AE51ACD-194B-4DF2-5D53-EEEC41A8E9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00" y="712788"/>
            <a:ext cx="2436813" cy="24955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B4D43216-4343-666E-D519-40B2FD82F98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213100" y="1539875"/>
            <a:ext cx="3824288" cy="759936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4C5AC591-1938-07CF-3AE3-3952C38945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0700" y="3208338"/>
            <a:ext cx="2436813" cy="59436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E8C8D3B-F7CA-6059-F3B5-3A13C22BD5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2025/11/19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15A9E0E-BA60-819E-7960-325608561B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454D42B2-5AA8-057D-8200-8E590EEF9C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426400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00485D8-D9A0-C3E4-64F0-B9642516AB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F93B706D-C079-BA60-9D67-6488C107BA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39803E3-E08C-49D8-7710-3BFE103828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2025/11/19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59500BB-4367-B3F0-8D75-4032C0019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B397099-5ACF-0626-EF16-0AC15AAA35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8461964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28C4446D-FC11-9C39-20CF-CC5174DCE26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5408613" y="569913"/>
            <a:ext cx="1628775" cy="9061450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ACA1E029-3995-3283-2108-464EE62E82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19113" y="569913"/>
            <a:ext cx="4737100" cy="9061450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2D821CE-9B0F-8E14-3A38-CD48401288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2025/11/19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4F171ED-99AE-933B-8A60-B3AAD51501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8A1E19C-E6D6-48C0-B714-CCAC4BE70E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490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510" y="569327"/>
            <a:ext cx="6517481" cy="20668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510" y="2846623"/>
            <a:ext cx="6517481" cy="67848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509" y="9911200"/>
            <a:ext cx="1700213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090C6-0FD7-4B03-B7D3-8E217C5758B0}" type="datetimeFigureOut">
              <a:rPr kumimoji="1" lang="ja-JP" altLang="en-US" smtClean="0"/>
              <a:t>2025/11/19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3091" y="9911200"/>
            <a:ext cx="2550319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6778" y="9911200"/>
            <a:ext cx="1700213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817703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55660" rtl="0" eaLnBrk="1" latinLnBrk="0" hangingPunct="1">
        <a:lnSpc>
          <a:spcPct val="90000"/>
        </a:lnSpc>
        <a:spcBef>
          <a:spcPct val="0"/>
        </a:spcBef>
        <a:buNone/>
        <a:defRPr kumimoji="1" sz="363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15" indent="-188915" algn="l" defTabSz="755660" rtl="0" eaLnBrk="1" latinLnBrk="0" hangingPunct="1">
        <a:lnSpc>
          <a:spcPct val="90000"/>
        </a:lnSpc>
        <a:spcBef>
          <a:spcPts val="826"/>
        </a:spcBef>
        <a:buFont typeface="Arial" panose="020B0604020202020204" pitchFamily="34" charset="0"/>
        <a:buChar char="•"/>
        <a:defRPr kumimoji="1" sz="2314" kern="1200">
          <a:solidFill>
            <a:schemeClr val="tx1"/>
          </a:solidFill>
          <a:latin typeface="+mn-lt"/>
          <a:ea typeface="+mn-ea"/>
          <a:cs typeface="+mn-cs"/>
        </a:defRPr>
      </a:lvl1pPr>
      <a:lvl2pPr marL="56674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983" kern="1200">
          <a:solidFill>
            <a:schemeClr val="tx1"/>
          </a:solidFill>
          <a:latin typeface="+mn-lt"/>
          <a:ea typeface="+mn-ea"/>
          <a:cs typeface="+mn-cs"/>
        </a:defRPr>
      </a:lvl2pPr>
      <a:lvl3pPr marL="94457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40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23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06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5896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3726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1556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83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66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49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32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15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698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4811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2641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7DD335B5-45B7-0349-3C81-51B2A0E0A0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9113" y="569913"/>
            <a:ext cx="6518275" cy="20669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D624878-5D5F-3D00-EF2F-0423AF1EE2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9113" y="2846388"/>
            <a:ext cx="6518275" cy="67849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41B57B4-3CE7-76CF-5D96-0E15166B012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19113" y="9910763"/>
            <a:ext cx="1700212" cy="5699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D4CD59-3740-49D4-BC2E-CA1FA760C399}" type="datetimeFigureOut">
              <a:rPr kumimoji="1" lang="ja-JP" altLang="en-US" smtClean="0"/>
              <a:t>2025/11/19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7745A7F-43EE-FAA8-7DA7-3AC807BF6A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503488" y="9910763"/>
            <a:ext cx="2549525" cy="5699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EAB2330-CAAE-5FE5-EB71-2943FA5407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37175" y="9910763"/>
            <a:ext cx="1700213" cy="5699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451758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C00000"/>
            </a:gs>
            <a:gs pos="1000">
              <a:srgbClr val="FAAA0A"/>
            </a:gs>
            <a:gs pos="54000">
              <a:srgbClr val="DC1506"/>
            </a:gs>
            <a:gs pos="100000">
              <a:srgbClr val="860000"/>
            </a:gs>
          </a:gsLst>
          <a:path path="circle">
            <a:fillToRect l="50000" t="130000" r="50000" b="-30000"/>
          </a:path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7928D9E-BEC7-3B0B-7F5D-35E094501E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46FA7A5D-9869-28BC-01B7-69B046C0FC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2200"/>
            <a:ext cx="7556500" cy="4250531"/>
          </a:xfrm>
          <a:prstGeom prst="rect">
            <a:avLst/>
          </a:prstGeom>
        </p:spPr>
      </p:pic>
      <p:sp>
        <p:nvSpPr>
          <p:cNvPr id="46" name="TextBox 27">
            <a:extLst>
              <a:ext uri="{FF2B5EF4-FFF2-40B4-BE49-F238E27FC236}">
                <a16:creationId xmlns:a16="http://schemas.microsoft.com/office/drawing/2014/main" id="{4F47A403-6701-E808-71F8-10D670A92EA0}"/>
              </a:ext>
            </a:extLst>
          </p:cNvPr>
          <p:cNvSpPr txBox="1"/>
          <p:nvPr/>
        </p:nvSpPr>
        <p:spPr>
          <a:xfrm>
            <a:off x="384461" y="9332655"/>
            <a:ext cx="4142887" cy="4556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359"/>
              </a:lnSpc>
            </a:pPr>
            <a:r>
              <a:rPr lang="en-US" sz="3200" spc="-148" dirty="0">
                <a:solidFill>
                  <a:schemeClr val="bg1"/>
                </a:solidFill>
                <a:effectLst>
                  <a:glow rad="139700">
                    <a:schemeClr val="tx1">
                      <a:lumMod val="95000"/>
                      <a:lumOff val="5000"/>
                      <a:alpha val="90000"/>
                    </a:schemeClr>
                  </a:glow>
                </a:effectLst>
                <a:ea typeface="Noto Sans Regular Bold"/>
              </a:rPr>
              <a:t>      </a:t>
            </a:r>
            <a:r>
              <a:rPr lang="en-US" sz="3600" b="1" spc="-148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139700">
                    <a:schemeClr val="bg1">
                      <a:alpha val="9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NP 秀英丸ゴシック Std B" panose="020F0600000000000000" pitchFamily="34" charset="-128"/>
                <a:ea typeface="DNP 秀英丸ゴシック Std B" panose="020F0600000000000000" pitchFamily="34" charset="-128"/>
              </a:rPr>
              <a:t>月</a:t>
            </a:r>
            <a:r>
              <a:rPr lang="ja-JP" altLang="en-US" sz="3600" b="1" spc="-148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139700">
                    <a:schemeClr val="bg1">
                      <a:alpha val="9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NP 秀英丸ゴシック Std B" panose="020F0600000000000000" pitchFamily="34" charset="-128"/>
                <a:ea typeface="DNP 秀英丸ゴシック Std B" panose="020F0600000000000000" pitchFamily="34" charset="-128"/>
              </a:rPr>
              <a:t>            </a:t>
            </a:r>
            <a:r>
              <a:rPr lang="en-US" sz="3600" b="1" spc="-148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139700">
                    <a:schemeClr val="bg1">
                      <a:alpha val="9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NP 秀英丸ゴシック Std B" panose="020F0600000000000000" pitchFamily="34" charset="-128"/>
                <a:ea typeface="DNP 秀英丸ゴシック Std B" panose="020F0600000000000000" pitchFamily="34" charset="-128"/>
              </a:rPr>
              <a:t>日     </a:t>
            </a:r>
          </a:p>
        </p:txBody>
      </p:sp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1FC64D08-81D3-702A-19E5-808DF6E02119}"/>
              </a:ext>
            </a:extLst>
          </p:cNvPr>
          <p:cNvGrpSpPr/>
          <p:nvPr/>
        </p:nvGrpSpPr>
        <p:grpSpPr>
          <a:xfrm>
            <a:off x="273126" y="7992552"/>
            <a:ext cx="8330929" cy="1887042"/>
            <a:chOff x="-2815515" y="5269326"/>
            <a:chExt cx="8330929" cy="1887042"/>
          </a:xfrm>
        </p:grpSpPr>
        <p:grpSp>
          <p:nvGrpSpPr>
            <p:cNvPr id="9" name="グループ化 8">
              <a:extLst>
                <a:ext uri="{FF2B5EF4-FFF2-40B4-BE49-F238E27FC236}">
                  <a16:creationId xmlns:a16="http://schemas.microsoft.com/office/drawing/2014/main" id="{018A9658-6A2E-1753-417C-F104B6E66479}"/>
                </a:ext>
              </a:extLst>
            </p:cNvPr>
            <p:cNvGrpSpPr/>
            <p:nvPr/>
          </p:nvGrpSpPr>
          <p:grpSpPr>
            <a:xfrm>
              <a:off x="246763" y="6428242"/>
              <a:ext cx="645818" cy="635769"/>
              <a:chOff x="5216353" y="884888"/>
              <a:chExt cx="645818" cy="635769"/>
            </a:xfrm>
          </p:grpSpPr>
          <p:sp>
            <p:nvSpPr>
              <p:cNvPr id="27" name="楕円 26">
                <a:extLst>
                  <a:ext uri="{FF2B5EF4-FFF2-40B4-BE49-F238E27FC236}">
                    <a16:creationId xmlns:a16="http://schemas.microsoft.com/office/drawing/2014/main" id="{09580A20-8E26-7EC4-EE53-122FF7294CF4}"/>
                  </a:ext>
                </a:extLst>
              </p:cNvPr>
              <p:cNvSpPr/>
              <p:nvPr/>
            </p:nvSpPr>
            <p:spPr>
              <a:xfrm>
                <a:off x="5216353" y="884888"/>
                <a:ext cx="645818" cy="635769"/>
              </a:xfrm>
              <a:prstGeom prst="ellipse">
                <a:avLst/>
              </a:prstGeom>
              <a:solidFill>
                <a:srgbClr val="0A801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>
                  <a:solidFill>
                    <a:srgbClr val="003FCB"/>
                  </a:solidFill>
                  <a:effectLst>
                    <a:glow rad="127000">
                      <a:srgbClr val="8C921E"/>
                    </a:glow>
                  </a:effectLst>
                </a:endParaRPr>
              </a:p>
            </p:txBody>
          </p:sp>
          <p:sp>
            <p:nvSpPr>
              <p:cNvPr id="28" name="テキスト ボックス 27">
                <a:extLst>
                  <a:ext uri="{FF2B5EF4-FFF2-40B4-BE49-F238E27FC236}">
                    <a16:creationId xmlns:a16="http://schemas.microsoft.com/office/drawing/2014/main" id="{8A2221DF-2ED9-5260-2281-53EE90023C86}"/>
                  </a:ext>
                </a:extLst>
              </p:cNvPr>
              <p:cNvSpPr txBox="1"/>
              <p:nvPr/>
            </p:nvSpPr>
            <p:spPr>
              <a:xfrm>
                <a:off x="5227247" y="910384"/>
                <a:ext cx="560044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3200" b="1" dirty="0">
                    <a:solidFill>
                      <a:schemeClr val="bg1"/>
                    </a:solidFill>
                  </a:rPr>
                  <a:t>土</a:t>
                </a:r>
              </a:p>
            </p:txBody>
          </p:sp>
        </p:grpSp>
        <p:grpSp>
          <p:nvGrpSpPr>
            <p:cNvPr id="10" name="グループ化 9">
              <a:extLst>
                <a:ext uri="{FF2B5EF4-FFF2-40B4-BE49-F238E27FC236}">
                  <a16:creationId xmlns:a16="http://schemas.microsoft.com/office/drawing/2014/main" id="{2C5C2B49-48B5-237D-B331-7A24BFA2A932}"/>
                </a:ext>
              </a:extLst>
            </p:cNvPr>
            <p:cNvGrpSpPr/>
            <p:nvPr/>
          </p:nvGrpSpPr>
          <p:grpSpPr>
            <a:xfrm>
              <a:off x="-2815515" y="6048371"/>
              <a:ext cx="2569315" cy="1107997"/>
              <a:chOff x="-2971225" y="6387518"/>
              <a:chExt cx="2527748" cy="1107997"/>
            </a:xfrm>
          </p:grpSpPr>
          <p:sp>
            <p:nvSpPr>
              <p:cNvPr id="25" name="テキスト ボックス 24">
                <a:extLst>
                  <a:ext uri="{FF2B5EF4-FFF2-40B4-BE49-F238E27FC236}">
                    <a16:creationId xmlns:a16="http://schemas.microsoft.com/office/drawing/2014/main" id="{BB72EB8F-70CB-51C9-227C-B1B302F01141}"/>
                  </a:ext>
                </a:extLst>
              </p:cNvPr>
              <p:cNvSpPr txBox="1"/>
              <p:nvPr/>
            </p:nvSpPr>
            <p:spPr>
              <a:xfrm rot="16200000">
                <a:off x="-2819545" y="6235838"/>
                <a:ext cx="1107996" cy="1411356"/>
              </a:xfrm>
              <a:prstGeom prst="rect">
                <a:avLst/>
              </a:prstGeom>
              <a:noFill/>
              <a:effectLst>
                <a:outerShdw blurRad="50800" dist="50800" dir="2580000" algn="ctr" rotWithShape="0">
                  <a:schemeClr val="accent5">
                    <a:lumMod val="60000"/>
                    <a:lumOff val="40000"/>
                  </a:schemeClr>
                </a:outerShdw>
              </a:effectLst>
            </p:spPr>
            <p:txBody>
              <a:bodyPr vert="eaVert" wrap="square">
                <a:spAutoFit/>
              </a:bodyPr>
              <a:lstStyle/>
              <a:p>
                <a:r>
                  <a:rPr lang="ja-JP" altLang="en-US" sz="6000" b="1" dirty="0">
                    <a:solidFill>
                      <a:srgbClr val="0A8010"/>
                    </a:solidFill>
                    <a:effectLst>
                      <a:glow rad="101600">
                        <a:schemeClr val="bg1"/>
                      </a:glow>
                    </a:effectLst>
                    <a:latin typeface="BIZ UDPゴシック" panose="020B0400000000000000" pitchFamily="50" charset="-128"/>
                    <a:ea typeface="BIZ UDPゴシック" panose="020B0400000000000000" pitchFamily="50" charset="-128"/>
                  </a:rPr>
                  <a:t>１</a:t>
                </a:r>
                <a:endParaRPr lang="en-US" altLang="ja-JP" sz="6000" b="1" dirty="0">
                  <a:solidFill>
                    <a:srgbClr val="0A8010"/>
                  </a:solidFill>
                  <a:effectLst>
                    <a:glow rad="101600">
                      <a:schemeClr val="bg1"/>
                    </a:glow>
                  </a:effectLst>
                  <a:latin typeface="BIZ UDPゴシック" panose="020B0400000000000000" pitchFamily="50" charset="-128"/>
                  <a:ea typeface="BIZ UDPゴシック" panose="020B0400000000000000" pitchFamily="50" charset="-128"/>
                </a:endParaRPr>
              </a:p>
            </p:txBody>
          </p:sp>
          <p:sp>
            <p:nvSpPr>
              <p:cNvPr id="26" name="テキスト ボックス 25">
                <a:extLst>
                  <a:ext uri="{FF2B5EF4-FFF2-40B4-BE49-F238E27FC236}">
                    <a16:creationId xmlns:a16="http://schemas.microsoft.com/office/drawing/2014/main" id="{CFA59447-5216-558C-D9AA-700ECC04AB3F}"/>
                  </a:ext>
                </a:extLst>
              </p:cNvPr>
              <p:cNvSpPr txBox="1"/>
              <p:nvPr/>
            </p:nvSpPr>
            <p:spPr>
              <a:xfrm rot="16200000">
                <a:off x="-1739482" y="6199509"/>
                <a:ext cx="1107996" cy="1484015"/>
              </a:xfrm>
              <a:prstGeom prst="rect">
                <a:avLst/>
              </a:prstGeom>
              <a:noFill/>
              <a:effectLst>
                <a:glow rad="127000">
                  <a:srgbClr val="E34558"/>
                </a:glow>
                <a:outerShdw blurRad="50800" dist="50800" dir="2580000" algn="ctr" rotWithShape="0">
                  <a:schemeClr val="accent5">
                    <a:lumMod val="60000"/>
                    <a:lumOff val="40000"/>
                  </a:schemeClr>
                </a:outerShdw>
              </a:effectLst>
            </p:spPr>
            <p:txBody>
              <a:bodyPr vert="eaVert" wrap="square">
                <a:spAutoFit/>
              </a:bodyPr>
              <a:lstStyle/>
              <a:p>
                <a:r>
                  <a:rPr lang="ja-JP" altLang="en-US" sz="6000" b="1" dirty="0">
                    <a:solidFill>
                      <a:srgbClr val="0A8010"/>
                    </a:solidFill>
                    <a:effectLst>
                      <a:glow rad="101600">
                        <a:schemeClr val="bg1"/>
                      </a:glow>
                    </a:effectLst>
                    <a:latin typeface="BIZ UDPゴシック" panose="020B0400000000000000" pitchFamily="50" charset="-128"/>
                    <a:ea typeface="BIZ UDPゴシック" panose="020B0400000000000000" pitchFamily="50" charset="-128"/>
                  </a:rPr>
                  <a:t>２４</a:t>
                </a:r>
                <a:endParaRPr lang="en-US" altLang="ja-JP" sz="6000" b="1" dirty="0">
                  <a:solidFill>
                    <a:srgbClr val="0A8010"/>
                  </a:solidFill>
                  <a:effectLst>
                    <a:glow rad="101600">
                      <a:schemeClr val="bg1"/>
                    </a:glow>
                  </a:effectLst>
                  <a:latin typeface="BIZ UDPゴシック" panose="020B0400000000000000" pitchFamily="50" charset="-128"/>
                  <a:ea typeface="BIZ UDPゴシック" panose="020B0400000000000000" pitchFamily="50" charset="-128"/>
                </a:endParaRPr>
              </a:p>
            </p:txBody>
          </p:sp>
        </p:grpSp>
        <p:grpSp>
          <p:nvGrpSpPr>
            <p:cNvPr id="13" name="グループ化 12">
              <a:extLst>
                <a:ext uri="{FF2B5EF4-FFF2-40B4-BE49-F238E27FC236}">
                  <a16:creationId xmlns:a16="http://schemas.microsoft.com/office/drawing/2014/main" id="{7FAC1F54-40C4-B477-B9D6-EC1D067A1114}"/>
                </a:ext>
              </a:extLst>
            </p:cNvPr>
            <p:cNvGrpSpPr/>
            <p:nvPr/>
          </p:nvGrpSpPr>
          <p:grpSpPr>
            <a:xfrm>
              <a:off x="-2605354" y="5269326"/>
              <a:ext cx="3175026" cy="911200"/>
              <a:chOff x="-7442266" y="8775897"/>
              <a:chExt cx="3455358" cy="1006064"/>
            </a:xfrm>
          </p:grpSpPr>
          <p:pic>
            <p:nvPicPr>
              <p:cNvPr id="18" name="図 17">
                <a:extLst>
                  <a:ext uri="{FF2B5EF4-FFF2-40B4-BE49-F238E27FC236}">
                    <a16:creationId xmlns:a16="http://schemas.microsoft.com/office/drawing/2014/main" id="{CD6CFAA9-AF94-58F5-8660-FB69DEB925D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 cstate="print">
                <a:grayscl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900" t="73549" r="81428" b="19851"/>
              <a:stretch/>
            </p:blipFill>
            <p:spPr>
              <a:xfrm>
                <a:off x="-7442266" y="8775897"/>
                <a:ext cx="2221767" cy="1006064"/>
              </a:xfrm>
              <a:prstGeom prst="rect">
                <a:avLst/>
              </a:prstGeom>
            </p:spPr>
          </p:pic>
          <p:sp>
            <p:nvSpPr>
              <p:cNvPr id="19" name="TextBox 37">
                <a:extLst>
                  <a:ext uri="{FF2B5EF4-FFF2-40B4-BE49-F238E27FC236}">
                    <a16:creationId xmlns:a16="http://schemas.microsoft.com/office/drawing/2014/main" id="{73C50F41-966D-ED20-9A7C-BAB9330C507A}"/>
                  </a:ext>
                </a:extLst>
              </p:cNvPr>
              <p:cNvSpPr txBox="1"/>
              <p:nvPr/>
            </p:nvSpPr>
            <p:spPr>
              <a:xfrm>
                <a:off x="-7220495" y="9291676"/>
                <a:ext cx="3233587" cy="251890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>
                  <a:lnSpc>
                    <a:spcPts val="1251"/>
                  </a:lnSpc>
                </a:pPr>
                <a:r>
                  <a:rPr lang="ja-JP" altLang="en-US" sz="2800" dirty="0">
                    <a:solidFill>
                      <a:srgbClr val="634C01"/>
                    </a:solidFill>
                    <a:latin typeface="UD デジタル 教科書体 NP-B" panose="02020700000000000000" pitchFamily="18" charset="-128"/>
                    <a:ea typeface="UD デジタル 教科書体 NP-B" panose="02020700000000000000" pitchFamily="18" charset="-128"/>
                  </a:rPr>
                  <a:t>開  催   日  </a:t>
                </a:r>
                <a:endParaRPr lang="en-US" sz="2800" dirty="0">
                  <a:solidFill>
                    <a:srgbClr val="634C01"/>
                  </a:solidFill>
                  <a:latin typeface="UD デジタル 教科書体 NP-B" panose="02020700000000000000" pitchFamily="18" charset="-128"/>
                  <a:ea typeface="UD デジタル 教科書体 NP-B" panose="02020700000000000000" pitchFamily="18" charset="-128"/>
                </a:endParaRPr>
              </a:p>
            </p:txBody>
          </p:sp>
        </p:grpSp>
        <p:pic>
          <p:nvPicPr>
            <p:cNvPr id="15" name="Picture 60">
              <a:extLst>
                <a:ext uri="{FF2B5EF4-FFF2-40B4-BE49-F238E27FC236}">
                  <a16:creationId xmlns:a16="http://schemas.microsoft.com/office/drawing/2014/main" id="{A0537350-3FC5-A3BF-486C-1AABA12435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>
            <a:xfrm>
              <a:off x="-399883" y="5537267"/>
              <a:ext cx="1541008" cy="484006"/>
            </a:xfrm>
            <a:prstGeom prst="rect">
              <a:avLst/>
            </a:prstGeom>
          </p:spPr>
        </p:pic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D22558F4-3DFA-7AF0-40EE-946FF25E0627}"/>
                </a:ext>
              </a:extLst>
            </p:cNvPr>
            <p:cNvSpPr txBox="1"/>
            <p:nvPr/>
          </p:nvSpPr>
          <p:spPr>
            <a:xfrm rot="16200000">
              <a:off x="2933348" y="4464589"/>
              <a:ext cx="677108" cy="4487025"/>
            </a:xfrm>
            <a:prstGeom prst="rect">
              <a:avLst/>
            </a:prstGeom>
            <a:noFill/>
            <a:effectLst>
              <a:outerShdw blurRad="50800" dist="50800" dir="2580000" algn="ctr" rotWithShape="0">
                <a:schemeClr val="accent5">
                  <a:lumMod val="60000"/>
                  <a:lumOff val="40000"/>
                </a:schemeClr>
              </a:outerShdw>
            </a:effectLst>
          </p:spPr>
          <p:txBody>
            <a:bodyPr vert="eaVert" wrap="square">
              <a:spAutoFit/>
            </a:bodyPr>
            <a:lstStyle/>
            <a:p>
              <a:r>
                <a:rPr lang="en-US" altLang="ja-JP" sz="3200" b="1" dirty="0">
                  <a:solidFill>
                    <a:srgbClr val="0A8010"/>
                  </a:solidFill>
                  <a:effectLst>
                    <a:glow rad="101600">
                      <a:schemeClr val="bg1"/>
                    </a:glow>
                  </a:effectLst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14:00</a:t>
              </a:r>
              <a:r>
                <a:rPr lang="ja-JP" altLang="en-US" sz="3200" b="1" dirty="0">
                  <a:solidFill>
                    <a:srgbClr val="0A8010"/>
                  </a:solidFill>
                  <a:effectLst>
                    <a:glow rad="101600">
                      <a:schemeClr val="bg1"/>
                    </a:glow>
                  </a:effectLst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～</a:t>
              </a:r>
              <a:r>
                <a:rPr lang="en-US" altLang="ja-JP" sz="3200" b="1" dirty="0">
                  <a:solidFill>
                    <a:srgbClr val="0A8010"/>
                  </a:solidFill>
                  <a:effectLst>
                    <a:glow rad="101600">
                      <a:schemeClr val="bg1"/>
                    </a:glow>
                  </a:effectLst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15:00</a:t>
              </a:r>
            </a:p>
          </p:txBody>
        </p:sp>
      </p:grpSp>
      <p:pic>
        <p:nvPicPr>
          <p:cNvPr id="47" name="図 46">
            <a:extLst>
              <a:ext uri="{FF2B5EF4-FFF2-40B4-BE49-F238E27FC236}">
                <a16:creationId xmlns:a16="http://schemas.microsoft.com/office/drawing/2014/main" id="{BD4F5A7A-8671-5051-C34B-02230AAD6CB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353" y="243189"/>
            <a:ext cx="1673552" cy="900168"/>
          </a:xfrm>
          <a:prstGeom prst="rect">
            <a:avLst/>
          </a:prstGeom>
          <a:effectLst>
            <a:glow rad="50800">
              <a:schemeClr val="bg1">
                <a:alpha val="85000"/>
              </a:schemeClr>
            </a:glow>
          </a:effectLst>
        </p:spPr>
      </p:pic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038995AF-1BB1-21D7-288B-D1DC6DD1E468}"/>
              </a:ext>
            </a:extLst>
          </p:cNvPr>
          <p:cNvSpPr txBox="1"/>
          <p:nvPr/>
        </p:nvSpPr>
        <p:spPr>
          <a:xfrm>
            <a:off x="974373" y="6831121"/>
            <a:ext cx="586393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kumimoji="1" lang="ja-JP" altLang="en-US" sz="4000" b="1" dirty="0">
                <a:solidFill>
                  <a:srgbClr val="C00000"/>
                </a:solidFill>
                <a:effectLst>
                  <a:glow rad="139700">
                    <a:schemeClr val="bg1"/>
                  </a:glow>
                </a:effectLst>
              </a:rPr>
              <a:t>音楽</a:t>
            </a:r>
            <a:r>
              <a:rPr kumimoji="1" lang="ja-JP" altLang="en-US" sz="3600" b="1" dirty="0">
                <a:solidFill>
                  <a:srgbClr val="002060"/>
                </a:solidFill>
                <a:effectLst>
                  <a:glow rad="139700">
                    <a:schemeClr val="bg1"/>
                  </a:glow>
                </a:effectLst>
              </a:rPr>
              <a:t>や</a:t>
            </a:r>
            <a:r>
              <a:rPr kumimoji="1" lang="ja-JP" altLang="en-US" sz="4000" b="1" dirty="0">
                <a:solidFill>
                  <a:srgbClr val="C00000"/>
                </a:solidFill>
                <a:effectLst>
                  <a:glow rad="139700">
                    <a:schemeClr val="bg1"/>
                  </a:glow>
                </a:effectLst>
              </a:rPr>
              <a:t>体操</a:t>
            </a:r>
            <a:r>
              <a:rPr kumimoji="1" lang="ja-JP" altLang="en-US" sz="3600" b="1" dirty="0">
                <a:solidFill>
                  <a:srgbClr val="002060"/>
                </a:solidFill>
                <a:effectLst>
                  <a:glow rad="139700">
                    <a:schemeClr val="bg1"/>
                  </a:glow>
                </a:effectLst>
              </a:rPr>
              <a:t>を</a:t>
            </a:r>
            <a:r>
              <a:rPr kumimoji="1" lang="ja-JP" altLang="en-US" sz="4000" b="1" dirty="0">
                <a:solidFill>
                  <a:srgbClr val="002060"/>
                </a:solidFill>
                <a:effectLst>
                  <a:glow rad="139700">
                    <a:schemeClr val="bg1"/>
                  </a:glow>
                </a:effectLst>
              </a:rPr>
              <a:t>ご一緒に！</a:t>
            </a:r>
            <a:endParaRPr lang="ja-JP" altLang="en-US" sz="4000" b="1" i="0" dirty="0">
              <a:solidFill>
                <a:srgbClr val="002060"/>
              </a:solidFill>
              <a:effectLst>
                <a:glow rad="139700">
                  <a:schemeClr val="bg1"/>
                </a:glow>
              </a:effectLst>
              <a:latin typeface="Hiragino Kaku Gothic Pro"/>
            </a:endParaRPr>
          </a:p>
        </p:txBody>
      </p:sp>
      <p:pic>
        <p:nvPicPr>
          <p:cNvPr id="22" name="図 21">
            <a:extLst>
              <a:ext uri="{FF2B5EF4-FFF2-40B4-BE49-F238E27FC236}">
                <a16:creationId xmlns:a16="http://schemas.microsoft.com/office/drawing/2014/main" id="{52B83AD3-1533-179B-8104-A706E90C5AE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1529" y="856017"/>
            <a:ext cx="7893990" cy="4440369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CBE121DC-C32D-4490-AE65-CA4AEBC7DC2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622" b="9659"/>
          <a:stretch>
            <a:fillRect/>
          </a:stretch>
        </p:blipFill>
        <p:spPr>
          <a:xfrm>
            <a:off x="0" y="4156347"/>
            <a:ext cx="7255880" cy="2355743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5137808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kumimoji="1"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デザインの設定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76461</TotalTime>
  <Words>20</Words>
  <Application>Microsoft Office PowerPoint</Application>
  <PresentationFormat>ユーザー設定</PresentationFormat>
  <Paragraphs>8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10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1</vt:i4>
      </vt:variant>
    </vt:vector>
  </HeadingPairs>
  <TitlesOfParts>
    <vt:vector size="13" baseType="lpstr">
      <vt:lpstr>BIZ UDPゴシック</vt:lpstr>
      <vt:lpstr>DNP 秀英丸ゴシック Std B</vt:lpstr>
      <vt:lpstr>Hiragino Kaku Gothic Pro</vt:lpstr>
      <vt:lpstr>Noto Sans Regular Bold</vt:lpstr>
      <vt:lpstr>UD デジタル 教科書体 NP-B</vt:lpstr>
      <vt:lpstr>游ゴシック</vt:lpstr>
      <vt:lpstr>游ゴシック Light</vt:lpstr>
      <vt:lpstr>Arial</vt:lpstr>
      <vt:lpstr>Calibri</vt:lpstr>
      <vt:lpstr>Calibri Light</vt:lpstr>
      <vt:lpstr>Office テーマ</vt:lpstr>
      <vt:lpstr>デザインの設定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ラインナップチラシ</dc:title>
  <dc:creator>齋藤 芙美</dc:creator>
  <cp:lastModifiedBy>齋藤 芙美</cp:lastModifiedBy>
  <cp:revision>347</cp:revision>
  <cp:lastPrinted>2024-04-25T02:32:41Z</cp:lastPrinted>
  <dcterms:created xsi:type="dcterms:W3CDTF">2022-09-22T01:47:20Z</dcterms:created>
  <dcterms:modified xsi:type="dcterms:W3CDTF">2025-11-19T06:02:25Z</dcterms:modified>
</cp:coreProperties>
</file>