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6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30" d="100"/>
          <a:sy n="30" d="100"/>
        </p:scale>
        <p:origin x="2790" y="630"/>
      </p:cViewPr>
      <p:guideLst>
        <p:guide orient="horz" pos="296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09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20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27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73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27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28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977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32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94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29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86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F359F4-29D9-4963-BE4C-F3B0BB429EC9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43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グラフィカル ユーザー インターフェイ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C152732-F88F-A5C4-1243-6992D6F8C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2" t="12357" r="33333" b="914"/>
          <a:stretch/>
        </p:blipFill>
        <p:spPr>
          <a:xfrm>
            <a:off x="0" y="0"/>
            <a:ext cx="6858000" cy="98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1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1</cp:revision>
  <dcterms:created xsi:type="dcterms:W3CDTF">2025-11-13T00:16:24Z</dcterms:created>
  <dcterms:modified xsi:type="dcterms:W3CDTF">2025-11-13T06:15:50Z</dcterms:modified>
</cp:coreProperties>
</file>