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64" d="100"/>
          <a:sy n="64" d="100"/>
        </p:scale>
        <p:origin x="3456" y="7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15T01:31:27.730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1-15T01:31:27.730" v="18" actId="20577"/>
        <pc:sldMkLst>
          <pc:docMk/>
          <pc:sldMk cId="2853716944" sldId="321"/>
        </pc:sldMkLst>
        <pc:spChg chg="mod">
          <ac:chgData name="寺田 勝也" userId="8c59538c-4358-4eb0-84dd-2e7cb114f0dc" providerId="ADAL" clId="{C1CCDA61-15A4-4D10-B50A-0028A41ECB04}" dt="2025-11-15T01:31:27.730" v="18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E2A8DA7-8DB3-4782-925B-D8BAABFCD6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ccc50300-c016-41b3-baf7-1f053ea3de53"/>
    <ds:schemaRef ds:uri="aa497eed-f72d-442f-adf5-cc88fbf9cce6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2025-04-30T04:27:50Z</cp:lastPrinted>
  <dcterms:created xsi:type="dcterms:W3CDTF">2021-12-24T07:23:06Z</dcterms:created>
  <dcterms:modified xsi:type="dcterms:W3CDTF">2025-11-15T01:31:29Z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