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A"/>
    <a:srgbClr val="FAAA0A"/>
    <a:srgbClr val="FF9797"/>
    <a:srgbClr val="8439BD"/>
    <a:srgbClr val="401B5B"/>
    <a:srgbClr val="FCFEFD"/>
    <a:srgbClr val="EBE7DE"/>
    <a:srgbClr val="386D19"/>
    <a:srgbClr val="657C19"/>
    <a:srgbClr val="AFD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>
        <p:scale>
          <a:sx n="34" d="100"/>
          <a:sy n="34" d="100"/>
        </p:scale>
        <p:origin x="1844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D7F3613-882F-1B25-E3E0-EC884715D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65531" y="1532118"/>
            <a:ext cx="10699102" cy="7623463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AA9195F-28CD-07DA-CAC5-C7F90F1A8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61882" y="2370571"/>
            <a:ext cx="10862963" cy="6110417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323123" y="5915970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957CB9A-6259-02B0-4CA6-C4A300B09D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7" r="50000"/>
          <a:stretch>
            <a:fillRect/>
          </a:stretch>
        </p:blipFill>
        <p:spPr>
          <a:xfrm rot="5813275">
            <a:off x="1524764" y="-965272"/>
            <a:ext cx="4072154" cy="919046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E2AF96ED-A474-96B9-B8C2-0D741C4E8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7" r="50000"/>
          <a:stretch>
            <a:fillRect/>
          </a:stretch>
        </p:blipFill>
        <p:spPr>
          <a:xfrm rot="5400000">
            <a:off x="1370637" y="-1235629"/>
            <a:ext cx="3575615" cy="8069823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C9F7930-AD51-5B42-2D8A-254E9D36A08F}"/>
              </a:ext>
            </a:extLst>
          </p:cNvPr>
          <p:cNvSpPr txBox="1"/>
          <p:nvPr/>
        </p:nvSpPr>
        <p:spPr>
          <a:xfrm>
            <a:off x="686760" y="2401185"/>
            <a:ext cx="5153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200" b="1" dirty="0">
                <a:solidFill>
                  <a:schemeClr val="bg1"/>
                </a:solidFill>
                <a:latin typeface="さつき源代明朝" panose="02000603000000000000" pitchFamily="2" charset="-128"/>
                <a:ea typeface="さつき源代明朝" panose="02000603000000000000" pitchFamily="2" charset="-128"/>
              </a:rPr>
              <a:t>東京</a:t>
            </a:r>
            <a:r>
              <a:rPr kumimoji="1" lang="en-US" altLang="ja-JP" sz="4200" b="1" dirty="0">
                <a:solidFill>
                  <a:schemeClr val="bg1"/>
                </a:solidFill>
                <a:latin typeface="さつき源代明朝" panose="02000603000000000000" pitchFamily="2" charset="-128"/>
                <a:ea typeface="さつき源代明朝" panose="02000603000000000000" pitchFamily="2" charset="-128"/>
              </a:rPr>
              <a:t>1964 </a:t>
            </a:r>
            <a:r>
              <a:rPr kumimoji="1" lang="ja-JP" altLang="en-US" sz="4200" b="1" dirty="0">
                <a:solidFill>
                  <a:schemeClr val="bg1"/>
                </a:solidFill>
                <a:latin typeface="さつき源代明朝" panose="02000603000000000000" pitchFamily="2" charset="-128"/>
                <a:ea typeface="さつき源代明朝" panose="02000603000000000000" pitchFamily="2" charset="-128"/>
              </a:rPr>
              <a:t>五輪の聖地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CDC2A454-18D8-5705-66F7-F7C19029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6030080"/>
            <a:ext cx="7988541" cy="4493554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57BA68-03F9-10F9-C971-C0F51576CB12}"/>
              </a:ext>
            </a:extLst>
          </p:cNvPr>
          <p:cNvSpPr txBox="1"/>
          <p:nvPr/>
        </p:nvSpPr>
        <p:spPr>
          <a:xfrm>
            <a:off x="323123" y="3095496"/>
            <a:ext cx="756568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600" b="1" kern="4100" spc="-360" dirty="0">
                <a:solidFill>
                  <a:schemeClr val="bg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　東京オリンピック</a:t>
            </a:r>
            <a:endParaRPr kumimoji="1" lang="en-US" altLang="ja-JP" sz="5600" b="1" kern="4100" spc="-360" dirty="0">
              <a:solidFill>
                <a:schemeClr val="bg1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  <a:p>
            <a:r>
              <a:rPr kumimoji="1" lang="ja-JP" altLang="en-US" sz="5600" b="1" kern="4100" spc="-360" dirty="0">
                <a:solidFill>
                  <a:schemeClr val="bg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メモリアルギャラリー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551714" y="7606103"/>
            <a:ext cx="4540319" cy="2451962"/>
            <a:chOff x="-2658647" y="5269326"/>
            <a:chExt cx="4540319" cy="245196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0339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234907" y="917773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木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7" y="6059261"/>
              <a:ext cx="2454657" cy="1107996"/>
              <a:chOff x="-2816896" y="6398408"/>
              <a:chExt cx="2414950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665216" y="624672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endParaRPr lang="en-US" altLang="ja-JP" sz="6000" b="1" dirty="0">
                  <a:solidFill>
                    <a:srgbClr val="00206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635080" y="6273269"/>
                <a:ext cx="1107996" cy="1358273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15</a:t>
                </a:r>
                <a:endParaRPr lang="en-US" altLang="ja-JP" sz="5400" b="1" i="0" u="none" strike="noStrike" baseline="0" dirty="0">
                  <a:solidFill>
                    <a:srgbClr val="00206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-715783" y="512383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0206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0206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0206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536100" y="8948484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</p:spTree>
    <p:extLst>
      <p:ext uri="{BB962C8B-B14F-4D97-AF65-F5344CB8AC3E}">
        <p14:creationId xmlns:p14="http://schemas.microsoft.com/office/powerpoint/2010/main" val="101854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76505</TotalTime>
  <Words>29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BIZ UDPゴシック</vt:lpstr>
      <vt:lpstr>BIZ UD明朝 Medium</vt:lpstr>
      <vt:lpstr>DNP 秀英丸ゴシック Std B</vt:lpstr>
      <vt:lpstr>Hiragino Kaku Gothic Pro</vt:lpstr>
      <vt:lpstr>Noto Sans Regular Bold</vt:lpstr>
      <vt:lpstr>UD デジタル 教科書体 NP-B</vt:lpstr>
      <vt:lpstr>さつき源代明朝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347</cp:revision>
  <cp:lastPrinted>2024-04-25T02:32:41Z</cp:lastPrinted>
  <dcterms:created xsi:type="dcterms:W3CDTF">2022-09-22T01:47:20Z</dcterms:created>
  <dcterms:modified xsi:type="dcterms:W3CDTF">2025-11-25T01:12:40Z</dcterms:modified>
</cp:coreProperties>
</file>