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89134B07-6802-4EAF-A09E-2D49438C84C9}"/>
    <pc:docChg chg="modSld">
      <pc:chgData name="寺田 勝也" userId="8c59538c-4358-4eb0-84dd-2e7cb114f0dc" providerId="ADAL" clId="{89134B07-6802-4EAF-A09E-2D49438C84C9}" dt="2025-05-12T07:40:34.419" v="2" actId="20577"/>
      <pc:docMkLst>
        <pc:docMk/>
      </pc:docMkLst>
      <pc:sldChg chg="modSp mod">
        <pc:chgData name="寺田 勝也" userId="8c59538c-4358-4eb0-84dd-2e7cb114f0dc" providerId="ADAL" clId="{89134B07-6802-4EAF-A09E-2D49438C84C9}" dt="2025-05-12T07:40:34.419" v="2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91B61FC9-F1D8-4963-8B3B-80FB66058C1D}"/>
    <pc:docChg chg="modSld">
      <pc:chgData name="寺田 勝也" userId="8c59538c-4358-4eb0-84dd-2e7cb114f0dc" providerId="ADAL" clId="{91B61FC9-F1D8-4963-8B3B-80FB66058C1D}" dt="2025-03-04T09:36:06.408" v="12" actId="20577"/>
      <pc:docMkLst>
        <pc:docMk/>
      </pc:docMkLst>
      <pc:sldChg chg="modSp mod">
        <pc:chgData name="寺田 勝也" userId="8c59538c-4358-4eb0-84dd-2e7cb114f0dc" providerId="ADAL" clId="{91B61FC9-F1D8-4963-8B3B-80FB66058C1D}" dt="2025-03-04T09:36:06.408" v="12" actId="20577"/>
        <pc:sldMkLst>
          <pc:docMk/>
          <pc:sldMk cId="508792531" sldId="340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5-10-09T06:27:17.717" v="12" actId="20577"/>
      <pc:docMkLst>
        <pc:docMk/>
      </pc:docMkLst>
    </pc:docChg>
  </pc:docChgLst>
  <pc:docChgLst>
    <pc:chgData name="寺田 勝也" userId="8c59538c-4358-4eb0-84dd-2e7cb114f0dc" providerId="ADAL" clId="{3A4BF744-A97B-45C5-8652-0599A7ADB1D0}"/>
    <pc:docChg chg="modSld">
      <pc:chgData name="寺田 勝也" userId="8c59538c-4358-4eb0-84dd-2e7cb114f0dc" providerId="ADAL" clId="{3A4BF744-A97B-45C5-8652-0599A7ADB1D0}" dt="2025-05-01T13:08:08.656" v="9" actId="20577"/>
      <pc:docMkLst>
        <pc:docMk/>
      </pc:docMkLst>
    </pc:docChg>
  </pc:docChgLst>
  <pc:docChgLst>
    <pc:chgData name="奥田陽子" userId="5bf8eb3d-eb6b-4939-b4ac-48d545c81564" providerId="ADAL" clId="{CEFD5A1B-17BB-40EB-B185-2FDA5255634C}"/>
    <pc:docChg chg="modSld">
      <pc:chgData name="奥田陽子" userId="5bf8eb3d-eb6b-4939-b4ac-48d545c81564" providerId="ADAL" clId="{CEFD5A1B-17BB-40EB-B185-2FDA5255634C}" dt="2024-11-01T00:35:35.367" v="5" actId="20577"/>
      <pc:docMkLst>
        <pc:docMk/>
      </pc:docMkLst>
    </pc:docChg>
  </pc:docChgLst>
  <pc:docChgLst>
    <pc:chgData name="奥田陽子" userId="5bf8eb3d-eb6b-4939-b4ac-48d545c81564" providerId="ADAL" clId="{00F94072-7B15-4987-BDF1-9F8536A7DE4F}"/>
    <pc:docChg chg="modSld">
      <pc:chgData name="奥田陽子" userId="5bf8eb3d-eb6b-4939-b4ac-48d545c81564" providerId="ADAL" clId="{00F94072-7B15-4987-BDF1-9F8536A7DE4F}" dt="2024-08-28T02:52:03.809" v="7" actId="20577"/>
      <pc:docMkLst>
        <pc:docMk/>
      </pc:docMkLst>
    </pc:docChg>
  </pc:docChgLst>
  <pc:docChgLst>
    <pc:chgData name="寺田 勝也" userId="8c59538c-4358-4eb0-84dd-2e7cb114f0dc" providerId="ADAL" clId="{3D422E80-E7E9-4BF5-AA94-CA55AE4E8FD6}"/>
    <pc:docChg chg="modSld">
      <pc:chgData name="寺田 勝也" userId="8c59538c-4358-4eb0-84dd-2e7cb114f0dc" providerId="ADAL" clId="{3D422E80-E7E9-4BF5-AA94-CA55AE4E8FD6}" dt="2025-05-28T08:19:20.317" v="9" actId="20577"/>
      <pc:docMkLst>
        <pc:docMk/>
      </pc:docMkLst>
      <pc:sldChg chg="modSp mod">
        <pc:chgData name="寺田 勝也" userId="8c59538c-4358-4eb0-84dd-2e7cb114f0dc" providerId="ADAL" clId="{3D422E80-E7E9-4BF5-AA94-CA55AE4E8FD6}" dt="2025-05-28T08:19:20.317" v="9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4FEB7A1C-F055-4C52-9759-40232D1BF146}"/>
    <pc:docChg chg="modSld">
      <pc:chgData name="寺田 勝也" userId="8c59538c-4358-4eb0-84dd-2e7cb114f0dc" providerId="ADAL" clId="{4FEB7A1C-F055-4C52-9759-40232D1BF146}" dt="2024-10-02T09:19:29.088" v="15" actId="20577"/>
      <pc:docMkLst>
        <pc:docMk/>
      </pc:docMkLst>
    </pc:docChg>
  </pc:docChgLst>
  <pc:docChgLst>
    <pc:chgData name="奥田陽子" userId="5bf8eb3d-eb6b-4939-b4ac-48d545c81564" providerId="ADAL" clId="{348F0781-EEB5-42A4-927D-015173B69BBC}"/>
    <pc:docChg chg="modSld">
      <pc:chgData name="奥田陽子" userId="5bf8eb3d-eb6b-4939-b4ac-48d545c81564" providerId="ADAL" clId="{348F0781-EEB5-42A4-927D-015173B69BBC}" dt="2024-11-12T01:43:02.407" v="11" actId="20577"/>
      <pc:docMkLst>
        <pc:docMk/>
      </pc:docMkLst>
    </pc:docChg>
  </pc:docChgLst>
  <pc:docChgLst>
    <pc:chgData name="寺田 勝也" userId="8c59538c-4358-4eb0-84dd-2e7cb114f0dc" providerId="ADAL" clId="{A788D311-37FD-42D9-8498-12682B71D8D9}"/>
    <pc:docChg chg="modSld">
      <pc:chgData name="寺田 勝也" userId="8c59538c-4358-4eb0-84dd-2e7cb114f0dc" providerId="ADAL" clId="{A788D311-37FD-42D9-8498-12682B71D8D9}" dt="2024-11-22T02:24:02.668" v="2" actId="20577"/>
      <pc:docMkLst>
        <pc:docMk/>
      </pc:docMkLst>
    </pc:docChg>
  </pc:docChgLst>
  <pc:docChgLst>
    <pc:chgData name="奥田陽子" userId="5bf8eb3d-eb6b-4939-b4ac-48d545c81564" providerId="ADAL" clId="{39F94531-E81D-4F16-9857-BA435198381C}"/>
    <pc:docChg chg="modSld">
      <pc:chgData name="奥田陽子" userId="5bf8eb3d-eb6b-4939-b4ac-48d545c81564" providerId="ADAL" clId="{39F94531-E81D-4F16-9857-BA435198381C}" dt="2024-01-15T06:31:10.359" v="10" actId="20577"/>
      <pc:docMkLst>
        <pc:docMk/>
      </pc:docMkLst>
      <pc:sldChg chg="modSp mod">
        <pc:chgData name="奥田陽子" userId="5bf8eb3d-eb6b-4939-b4ac-48d545c81564" providerId="ADAL" clId="{39F94531-E81D-4F16-9857-BA435198381C}" dt="2024-01-15T06:31:10.359" v="10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F0C29B02-9993-41E5-BAFF-717638C30BD7}"/>
    <pc:docChg chg="modSld">
      <pc:chgData name="奥田陽子" userId="5bf8eb3d-eb6b-4939-b4ac-48d545c81564" providerId="ADAL" clId="{F0C29B02-9993-41E5-BAFF-717638C30BD7}" dt="2025-08-28T01:57:58.268" v="9" actId="20577"/>
      <pc:docMkLst>
        <pc:docMk/>
      </pc:docMkLst>
      <pc:sldChg chg="modSp mod">
        <pc:chgData name="奥田陽子" userId="5bf8eb3d-eb6b-4939-b4ac-48d545c81564" providerId="ADAL" clId="{F0C29B02-9993-41E5-BAFF-717638C30BD7}" dt="2025-08-28T01:57:58.268" v="9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8BAF3F43-241D-45E7-8BD4-1AC504B75565}"/>
    <pc:docChg chg="modSld">
      <pc:chgData name="寺田 勝也" userId="8c59538c-4358-4eb0-84dd-2e7cb114f0dc" providerId="ADAL" clId="{8BAF3F43-241D-45E7-8BD4-1AC504B75565}" dt="2024-12-19T09:45:32.565" v="13" actId="20577"/>
      <pc:docMkLst>
        <pc:docMk/>
      </pc:docMkLst>
      <pc:sldChg chg="modSp mod">
        <pc:chgData name="寺田 勝也" userId="8c59538c-4358-4eb0-84dd-2e7cb114f0dc" providerId="ADAL" clId="{8BAF3F43-241D-45E7-8BD4-1AC504B75565}" dt="2024-12-19T09:45:32.565" v="13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9128E482-C72C-4CFD-97D7-839A6B4276D6}"/>
    <pc:docChg chg="modSld">
      <pc:chgData name="奥田陽子" userId="5bf8eb3d-eb6b-4939-b4ac-48d545c81564" providerId="ADAL" clId="{9128E482-C72C-4CFD-97D7-839A6B4276D6}" dt="2023-11-28T04:24:40.061" v="4"/>
      <pc:docMkLst>
        <pc:docMk/>
      </pc:docMkLst>
    </pc:docChg>
  </pc:docChgLst>
  <pc:docChgLst>
    <pc:chgData name="奥田陽子" userId="5bf8eb3d-eb6b-4939-b4ac-48d545c81564" providerId="ADAL" clId="{F9D40F93-4841-4BD6-A619-CCA0D1334E50}"/>
    <pc:docChg chg="modSld">
      <pc:chgData name="奥田陽子" userId="5bf8eb3d-eb6b-4939-b4ac-48d545c81564" providerId="ADAL" clId="{F9D40F93-4841-4BD6-A619-CCA0D1334E50}" dt="2025-03-31T01:48:50.511" v="7" actId="20577"/>
      <pc:docMkLst>
        <pc:docMk/>
      </pc:docMkLst>
    </pc:docChg>
  </pc:docChgLst>
  <pc:docChgLst>
    <pc:chgData name="奥田陽子" userId="5bf8eb3d-eb6b-4939-b4ac-48d545c81564" providerId="ADAL" clId="{774D2629-552A-4419-9E62-E8B058C061BA}"/>
    <pc:docChg chg="modSld">
      <pc:chgData name="奥田陽子" userId="5bf8eb3d-eb6b-4939-b4ac-48d545c81564" providerId="ADAL" clId="{774D2629-552A-4419-9E62-E8B058C061BA}" dt="2024-07-24T03:13:04.520" v="8" actId="20577"/>
      <pc:docMkLst>
        <pc:docMk/>
      </pc:docMkLst>
    </pc:docChg>
  </pc:docChgLst>
  <pc:docChgLst>
    <pc:chgData name="寺田 勝也" userId="8c59538c-4358-4eb0-84dd-2e7cb114f0dc" providerId="ADAL" clId="{7ACD8640-91CE-49AF-813C-A6D2F7C826DE}"/>
    <pc:docChg chg="modSld">
      <pc:chgData name="寺田 勝也" userId="8c59538c-4358-4eb0-84dd-2e7cb114f0dc" providerId="ADAL" clId="{7ACD8640-91CE-49AF-813C-A6D2F7C826DE}" dt="2025-01-31T04:26:59.677" v="7" actId="20577"/>
      <pc:docMkLst>
        <pc:docMk/>
      </pc:docMkLst>
    </pc:docChg>
  </pc:docChgLst>
  <pc:docChgLst>
    <pc:chgData name="奥田陽子" userId="5bf8eb3d-eb6b-4939-b4ac-48d545c81564" providerId="ADAL" clId="{6ADC43D9-9CF0-420F-921C-DFBBC0BFDC53}"/>
    <pc:docChg chg="modSld">
      <pc:chgData name="奥田陽子" userId="5bf8eb3d-eb6b-4939-b4ac-48d545c81564" providerId="ADAL" clId="{6ADC43D9-9CF0-420F-921C-DFBBC0BFDC53}" dt="2025-07-31T02:13:32.184" v="2" actId="20577"/>
      <pc:docMkLst>
        <pc:docMk/>
      </pc:docMkLst>
      <pc:sldChg chg="modSp mod">
        <pc:chgData name="奥田陽子" userId="5bf8eb3d-eb6b-4939-b4ac-48d545c81564" providerId="ADAL" clId="{6ADC43D9-9CF0-420F-921C-DFBBC0BFDC53}" dt="2025-07-31T02:13:32.184" v="2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7DC7E281-508A-4C92-8E7F-2944D9DC6F47}"/>
    <pc:docChg chg="modSld">
      <pc:chgData name="寺田 勝也" userId="8c59538c-4358-4eb0-84dd-2e7cb114f0dc" providerId="ADAL" clId="{7DC7E281-508A-4C92-8E7F-2944D9DC6F47}" dt="2025-07-08T01:07:44.947" v="3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05T00:54:24.413" v="7" actId="20577"/>
      <pc:docMkLst>
        <pc:docMk/>
      </pc:docMkLst>
      <pc:sldChg chg="modSp mod">
        <pc:chgData name="寺田 勝也" userId="8c59538c-4358-4eb0-84dd-2e7cb114f0dc" providerId="ADAL" clId="{C1CCDA61-15A4-4D10-B50A-0028A41ECB04}" dt="2025-11-05T00:54:24.413" v="7" actId="20577"/>
        <pc:sldMkLst>
          <pc:docMk/>
          <pc:sldMk cId="508792531" sldId="340"/>
        </pc:sldMkLst>
        <pc:spChg chg="mod">
          <ac:chgData name="寺田 勝也" userId="8c59538c-4358-4eb0-84dd-2e7cb114f0dc" providerId="ADAL" clId="{C1CCDA61-15A4-4D10-B50A-0028A41ECB04}" dt="2025-11-05T00:54:24.413" v="7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D1CD111D-F226-4478-A1DE-A905CDEFEA53}"/>
    <pc:docChg chg="modSld">
      <pc:chgData name="奥田陽子" userId="5bf8eb3d-eb6b-4939-b4ac-48d545c81564" providerId="ADAL" clId="{D1CD111D-F226-4478-A1DE-A905CDEFEA53}" dt="2025-06-12T03:58:59.344" v="13" actId="20577"/>
      <pc:docMkLst>
        <pc:docMk/>
      </pc:docMkLst>
      <pc:sldChg chg="modSp mod">
        <pc:chgData name="奥田陽子" userId="5bf8eb3d-eb6b-4939-b4ac-48d545c81564" providerId="ADAL" clId="{D1CD111D-F226-4478-A1DE-A905CDEFEA53}" dt="2025-06-12T03:58:59.344" v="13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44B14C45-4368-45AA-903F-1EE1D8B2A644}"/>
    <pc:docChg chg="modSld">
      <pc:chgData name="奥田陽子" userId="5bf8eb3d-eb6b-4939-b4ac-48d545c81564" providerId="ADAL" clId="{44B14C45-4368-45AA-903F-1EE1D8B2A644}" dt="2024-10-16T11:28:25.241" v="4" actId="20577"/>
      <pc:docMkLst>
        <pc:docMk/>
      </pc:docMkLst>
    </pc:docChg>
  </pc:docChgLst>
  <pc:docChgLst>
    <pc:chgData name="奥田陽子" userId="5bf8eb3d-eb6b-4939-b4ac-48d545c81564" providerId="ADAL" clId="{EF30DDAA-0295-4BE0-B96D-1C9E7B447C31}"/>
    <pc:docChg chg="modSld">
      <pc:chgData name="奥田陽子" userId="5bf8eb3d-eb6b-4939-b4ac-48d545c81564" providerId="ADAL" clId="{EF30DDAA-0295-4BE0-B96D-1C9E7B447C31}" dt="2023-10-26T04:42:27.915" v="8" actId="20577"/>
      <pc:docMkLst>
        <pc:docMk/>
      </pc:docMkLst>
    </pc:docChg>
  </pc:docChgLst>
  <pc:docChgLst>
    <pc:chgData name="寺田 勝也" userId="8c59538c-4358-4eb0-84dd-2e7cb114f0dc" providerId="ADAL" clId="{DDF3853E-D0A8-4309-8F68-4A58D8C8793D}"/>
    <pc:docChg chg="modSld">
      <pc:chgData name="寺田 勝也" userId="8c59538c-4358-4eb0-84dd-2e7cb114f0dc" providerId="ADAL" clId="{DDF3853E-D0A8-4309-8F68-4A58D8C8793D}" dt="2025-05-02T05:54:21.648" v="4" actId="20577"/>
      <pc:docMkLst>
        <pc:docMk/>
      </pc:docMkLst>
    </pc:docChg>
  </pc:docChgLst>
  <pc:docChgLst>
    <pc:chgData name="奥田陽子" userId="5bf8eb3d-eb6b-4939-b4ac-48d545c81564" providerId="ADAL" clId="{5DB1DEA6-F640-41AA-A6E3-EC3EC7F15194}"/>
    <pc:docChg chg="modSld">
      <pc:chgData name="奥田陽子" userId="5bf8eb3d-eb6b-4939-b4ac-48d545c81564" providerId="ADAL" clId="{5DB1DEA6-F640-41AA-A6E3-EC3EC7F15194}" dt="2025-04-30T01:14:11.178" v="4"/>
      <pc:docMkLst>
        <pc:docMk/>
      </pc:docMkLst>
    </pc:docChg>
  </pc:docChgLst>
  <pc:docChgLst>
    <pc:chgData name="奥田陽子" userId="5bf8eb3d-eb6b-4939-b4ac-48d545c81564" providerId="ADAL" clId="{1789E686-440F-4681-B8CD-A086B9A1B322}"/>
    <pc:docChg chg="modSld">
      <pc:chgData name="奥田陽子" userId="5bf8eb3d-eb6b-4939-b4ac-48d545c81564" providerId="ADAL" clId="{1789E686-440F-4681-B8CD-A086B9A1B322}" dt="2024-08-06T04:43:19.247" v="11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9E280C-04AF-43DE-8EBF-06B6E337BFBB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aa497eed-f72d-442f-adf5-cc88fbf9cce6"/>
    <ds:schemaRef ds:uri="ccc50300-c016-41b3-baf7-1f053ea3de5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95AA110-E670-462C-B243-7FD77F8694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99</cp:revision>
  <dcterms:created xsi:type="dcterms:W3CDTF">2022-02-20T16:12:08Z</dcterms:created>
  <dcterms:modified xsi:type="dcterms:W3CDTF">2025-11-05T00:54:26Z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