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32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15T05:32:14.154" v="4" actId="20577"/>
      <pc:docMkLst>
        <pc:docMk/>
      </pc:docMkLst>
      <pc:sldChg chg="modSp mod">
        <pc:chgData name="寺田 勝也" userId="8c59538c-4358-4eb0-84dd-2e7cb114f0dc" providerId="ADAL" clId="{C1CCDA61-15A4-4D10-B50A-0028A41ECB04}" dt="2025-11-15T05:32:14.154" v="4" actId="20577"/>
        <pc:sldMkLst>
          <pc:docMk/>
          <pc:sldMk cId="3590631455" sldId="356"/>
        </pc:sldMkLst>
        <pc:spChg chg="mod">
          <ac:chgData name="寺田 勝也" userId="8c59538c-4358-4eb0-84dd-2e7cb114f0dc" providerId="ADAL" clId="{C1CCDA61-15A4-4D10-B50A-0028A41ECB04}" dt="2025-11-15T05:32:14.154" v="4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2025/11/15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土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歌って踊って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d4e387a357de8da9cf4de64317b20c38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dbf01a405f66ed84d2ac0f120cf9358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7C51659C-EFC8-4280-939E-06A0837030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BE8663-1195-4BFA-B3B3-B0296C905752}">
  <ds:schemaRefs>
    <ds:schemaRef ds:uri="ccc50300-c016-41b3-baf7-1f053ea3de53"/>
    <ds:schemaRef ds:uri="aa497eed-f72d-442f-adf5-cc88fbf9cce6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3</cp:revision>
  <cp:lastPrinted>2023-04-22T05:57:36Z</cp:lastPrinted>
  <dcterms:created xsi:type="dcterms:W3CDTF">2022-02-20T16:12:08Z</dcterms:created>
  <dcterms:modified xsi:type="dcterms:W3CDTF">2025-11-15T05:32:15Z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