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2582" y="1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855" y="0"/>
            <a:ext cx="7675790" cy="1087414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971" y="0"/>
            <a:ext cx="7665072" cy="1090040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66293" y="2837573"/>
            <a:ext cx="3552190" cy="608965"/>
          </a:xfrm>
          <a:custGeom>
            <a:avLst/>
            <a:gdLst/>
            <a:ahLst/>
            <a:cxnLst/>
            <a:rect l="l" t="t" r="r" b="b"/>
            <a:pathLst>
              <a:path w="3552190" h="608964">
                <a:moveTo>
                  <a:pt x="231978" y="32092"/>
                </a:moveTo>
                <a:lnTo>
                  <a:pt x="92100" y="32092"/>
                </a:lnTo>
                <a:lnTo>
                  <a:pt x="92100" y="413524"/>
                </a:lnTo>
                <a:lnTo>
                  <a:pt x="91122" y="429628"/>
                </a:lnTo>
                <a:lnTo>
                  <a:pt x="62915" y="470014"/>
                </a:lnTo>
                <a:lnTo>
                  <a:pt x="25501" y="473697"/>
                </a:lnTo>
                <a:lnTo>
                  <a:pt x="0" y="471106"/>
                </a:lnTo>
                <a:lnTo>
                  <a:pt x="0" y="581126"/>
                </a:lnTo>
                <a:lnTo>
                  <a:pt x="49314" y="590715"/>
                </a:lnTo>
                <a:lnTo>
                  <a:pt x="97396" y="587654"/>
                </a:lnTo>
                <a:lnTo>
                  <a:pt x="140754" y="574446"/>
                </a:lnTo>
                <a:lnTo>
                  <a:pt x="175958" y="553580"/>
                </a:lnTo>
                <a:lnTo>
                  <a:pt x="217957" y="495236"/>
                </a:lnTo>
                <a:lnTo>
                  <a:pt x="228473" y="456476"/>
                </a:lnTo>
                <a:lnTo>
                  <a:pt x="231978" y="412000"/>
                </a:lnTo>
                <a:lnTo>
                  <a:pt x="231978" y="32092"/>
                </a:lnTo>
                <a:close/>
              </a:path>
              <a:path w="3552190" h="608964">
                <a:moveTo>
                  <a:pt x="678472" y="305269"/>
                </a:moveTo>
                <a:lnTo>
                  <a:pt x="676275" y="242785"/>
                </a:lnTo>
                <a:lnTo>
                  <a:pt x="669556" y="188556"/>
                </a:lnTo>
                <a:lnTo>
                  <a:pt x="658152" y="142341"/>
                </a:lnTo>
                <a:lnTo>
                  <a:pt x="655815" y="136817"/>
                </a:lnTo>
                <a:lnTo>
                  <a:pt x="641896" y="103898"/>
                </a:lnTo>
                <a:lnTo>
                  <a:pt x="620636" y="72986"/>
                </a:lnTo>
                <a:lnTo>
                  <a:pt x="594194" y="49364"/>
                </a:lnTo>
                <a:lnTo>
                  <a:pt x="562394" y="32791"/>
                </a:lnTo>
                <a:lnTo>
                  <a:pt x="535863" y="25857"/>
                </a:lnTo>
                <a:lnTo>
                  <a:pt x="535863" y="305269"/>
                </a:lnTo>
                <a:lnTo>
                  <a:pt x="535165" y="358279"/>
                </a:lnTo>
                <a:lnTo>
                  <a:pt x="532993" y="398754"/>
                </a:lnTo>
                <a:lnTo>
                  <a:pt x="523900" y="447065"/>
                </a:lnTo>
                <a:lnTo>
                  <a:pt x="493763" y="472262"/>
                </a:lnTo>
                <a:lnTo>
                  <a:pt x="482092" y="473697"/>
                </a:lnTo>
                <a:lnTo>
                  <a:pt x="470446" y="472262"/>
                </a:lnTo>
                <a:lnTo>
                  <a:pt x="440296" y="447065"/>
                </a:lnTo>
                <a:lnTo>
                  <a:pt x="431203" y="398754"/>
                </a:lnTo>
                <a:lnTo>
                  <a:pt x="429044" y="358279"/>
                </a:lnTo>
                <a:lnTo>
                  <a:pt x="428332" y="305269"/>
                </a:lnTo>
                <a:lnTo>
                  <a:pt x="429044" y="252260"/>
                </a:lnTo>
                <a:lnTo>
                  <a:pt x="431203" y="211785"/>
                </a:lnTo>
                <a:lnTo>
                  <a:pt x="440296" y="163461"/>
                </a:lnTo>
                <a:lnTo>
                  <a:pt x="470446" y="138264"/>
                </a:lnTo>
                <a:lnTo>
                  <a:pt x="482092" y="136817"/>
                </a:lnTo>
                <a:lnTo>
                  <a:pt x="493763" y="138264"/>
                </a:lnTo>
                <a:lnTo>
                  <a:pt x="523900" y="163461"/>
                </a:lnTo>
                <a:lnTo>
                  <a:pt x="532993" y="211785"/>
                </a:lnTo>
                <a:lnTo>
                  <a:pt x="535165" y="252260"/>
                </a:lnTo>
                <a:lnTo>
                  <a:pt x="535863" y="305269"/>
                </a:lnTo>
                <a:lnTo>
                  <a:pt x="535863" y="25857"/>
                </a:lnTo>
                <a:lnTo>
                  <a:pt x="525081" y="23025"/>
                </a:lnTo>
                <a:lnTo>
                  <a:pt x="482092" y="19824"/>
                </a:lnTo>
                <a:lnTo>
                  <a:pt x="439102" y="23025"/>
                </a:lnTo>
                <a:lnTo>
                  <a:pt x="401802" y="32791"/>
                </a:lnTo>
                <a:lnTo>
                  <a:pt x="343560" y="72986"/>
                </a:lnTo>
                <a:lnTo>
                  <a:pt x="306044" y="142341"/>
                </a:lnTo>
                <a:lnTo>
                  <a:pt x="294640" y="188556"/>
                </a:lnTo>
                <a:lnTo>
                  <a:pt x="287921" y="242785"/>
                </a:lnTo>
                <a:lnTo>
                  <a:pt x="285711" y="305269"/>
                </a:lnTo>
                <a:lnTo>
                  <a:pt x="287921" y="367766"/>
                </a:lnTo>
                <a:lnTo>
                  <a:pt x="294640" y="421995"/>
                </a:lnTo>
                <a:lnTo>
                  <a:pt x="306044" y="468210"/>
                </a:lnTo>
                <a:lnTo>
                  <a:pt x="322287" y="506653"/>
                </a:lnTo>
                <a:lnTo>
                  <a:pt x="370001" y="561174"/>
                </a:lnTo>
                <a:lnTo>
                  <a:pt x="439102" y="587514"/>
                </a:lnTo>
                <a:lnTo>
                  <a:pt x="482092" y="590715"/>
                </a:lnTo>
                <a:lnTo>
                  <a:pt x="525081" y="587514"/>
                </a:lnTo>
                <a:lnTo>
                  <a:pt x="562394" y="577748"/>
                </a:lnTo>
                <a:lnTo>
                  <a:pt x="620636" y="537565"/>
                </a:lnTo>
                <a:lnTo>
                  <a:pt x="655828" y="473697"/>
                </a:lnTo>
                <a:lnTo>
                  <a:pt x="658152" y="468210"/>
                </a:lnTo>
                <a:lnTo>
                  <a:pt x="669556" y="421995"/>
                </a:lnTo>
                <a:lnTo>
                  <a:pt x="676275" y="367766"/>
                </a:lnTo>
                <a:lnTo>
                  <a:pt x="678472" y="305269"/>
                </a:lnTo>
                <a:close/>
              </a:path>
              <a:path w="3552190" h="608964">
                <a:moveTo>
                  <a:pt x="1099743" y="35864"/>
                </a:moveTo>
                <a:lnTo>
                  <a:pt x="948817" y="35864"/>
                </a:lnTo>
                <a:lnTo>
                  <a:pt x="885952" y="245211"/>
                </a:lnTo>
                <a:lnTo>
                  <a:pt x="823074" y="35864"/>
                </a:lnTo>
                <a:lnTo>
                  <a:pt x="672147" y="35864"/>
                </a:lnTo>
                <a:lnTo>
                  <a:pt x="811682" y="425526"/>
                </a:lnTo>
                <a:lnTo>
                  <a:pt x="811682" y="586943"/>
                </a:lnTo>
                <a:lnTo>
                  <a:pt x="960208" y="586943"/>
                </a:lnTo>
                <a:lnTo>
                  <a:pt x="960272" y="425208"/>
                </a:lnTo>
                <a:lnTo>
                  <a:pt x="1099743" y="35864"/>
                </a:lnTo>
                <a:close/>
              </a:path>
              <a:path w="3552190" h="608964">
                <a:moveTo>
                  <a:pt x="1435519" y="427570"/>
                </a:moveTo>
                <a:lnTo>
                  <a:pt x="1426019" y="377317"/>
                </a:lnTo>
                <a:lnTo>
                  <a:pt x="1404810" y="335610"/>
                </a:lnTo>
                <a:lnTo>
                  <a:pt x="1375600" y="300888"/>
                </a:lnTo>
                <a:lnTo>
                  <a:pt x="1342148" y="271602"/>
                </a:lnTo>
                <a:lnTo>
                  <a:pt x="1284947" y="229006"/>
                </a:lnTo>
                <a:lnTo>
                  <a:pt x="1265135" y="212331"/>
                </a:lnTo>
                <a:lnTo>
                  <a:pt x="1251038" y="195922"/>
                </a:lnTo>
                <a:lnTo>
                  <a:pt x="1244511" y="179158"/>
                </a:lnTo>
                <a:lnTo>
                  <a:pt x="1244231" y="170942"/>
                </a:lnTo>
                <a:lnTo>
                  <a:pt x="1245527" y="163588"/>
                </a:lnTo>
                <a:lnTo>
                  <a:pt x="1284681" y="139915"/>
                </a:lnTo>
                <a:lnTo>
                  <a:pt x="1299730" y="140195"/>
                </a:lnTo>
                <a:lnTo>
                  <a:pt x="1348257" y="148932"/>
                </a:lnTo>
                <a:lnTo>
                  <a:pt x="1402308" y="165900"/>
                </a:lnTo>
                <a:lnTo>
                  <a:pt x="1405280" y="167132"/>
                </a:lnTo>
                <a:lnTo>
                  <a:pt x="1405280" y="139915"/>
                </a:lnTo>
                <a:lnTo>
                  <a:pt x="1405280" y="42697"/>
                </a:lnTo>
                <a:lnTo>
                  <a:pt x="1402842" y="41592"/>
                </a:lnTo>
                <a:lnTo>
                  <a:pt x="1369148" y="30378"/>
                </a:lnTo>
                <a:lnTo>
                  <a:pt x="1336052" y="22948"/>
                </a:lnTo>
                <a:lnTo>
                  <a:pt x="1303985" y="19418"/>
                </a:lnTo>
                <a:lnTo>
                  <a:pt x="1273416" y="19824"/>
                </a:lnTo>
                <a:lnTo>
                  <a:pt x="1228090" y="27152"/>
                </a:lnTo>
                <a:lnTo>
                  <a:pt x="1189316" y="41224"/>
                </a:lnTo>
                <a:lnTo>
                  <a:pt x="1157198" y="61988"/>
                </a:lnTo>
                <a:lnTo>
                  <a:pt x="1115910" y="117754"/>
                </a:lnTo>
                <a:lnTo>
                  <a:pt x="1103414" y="167132"/>
                </a:lnTo>
                <a:lnTo>
                  <a:pt x="1102753" y="183019"/>
                </a:lnTo>
                <a:lnTo>
                  <a:pt x="1110818" y="229006"/>
                </a:lnTo>
                <a:lnTo>
                  <a:pt x="1131049" y="268478"/>
                </a:lnTo>
                <a:lnTo>
                  <a:pt x="1159586" y="302463"/>
                </a:lnTo>
                <a:lnTo>
                  <a:pt x="1192606" y="331990"/>
                </a:lnTo>
                <a:lnTo>
                  <a:pt x="1252181" y="378040"/>
                </a:lnTo>
                <a:lnTo>
                  <a:pt x="1273898" y="397116"/>
                </a:lnTo>
                <a:lnTo>
                  <a:pt x="1289075" y="415848"/>
                </a:lnTo>
                <a:lnTo>
                  <a:pt x="1295400" y="434759"/>
                </a:lnTo>
                <a:lnTo>
                  <a:pt x="1295107" y="442391"/>
                </a:lnTo>
                <a:lnTo>
                  <a:pt x="1250924" y="471678"/>
                </a:lnTo>
                <a:lnTo>
                  <a:pt x="1230287" y="471855"/>
                </a:lnTo>
                <a:lnTo>
                  <a:pt x="1210767" y="469557"/>
                </a:lnTo>
                <a:lnTo>
                  <a:pt x="1160703" y="455396"/>
                </a:lnTo>
                <a:lnTo>
                  <a:pt x="1108938" y="430047"/>
                </a:lnTo>
                <a:lnTo>
                  <a:pt x="1107732" y="429348"/>
                </a:lnTo>
                <a:lnTo>
                  <a:pt x="1107732" y="561733"/>
                </a:lnTo>
                <a:lnTo>
                  <a:pt x="1174813" y="584809"/>
                </a:lnTo>
                <a:lnTo>
                  <a:pt x="1214767" y="591121"/>
                </a:lnTo>
                <a:lnTo>
                  <a:pt x="1256855" y="593534"/>
                </a:lnTo>
                <a:lnTo>
                  <a:pt x="1297406" y="590867"/>
                </a:lnTo>
                <a:lnTo>
                  <a:pt x="1364589" y="567397"/>
                </a:lnTo>
                <a:lnTo>
                  <a:pt x="1410982" y="521855"/>
                </a:lnTo>
                <a:lnTo>
                  <a:pt x="1430883" y="471855"/>
                </a:lnTo>
                <a:lnTo>
                  <a:pt x="1435379" y="430047"/>
                </a:lnTo>
                <a:lnTo>
                  <a:pt x="1435417" y="429348"/>
                </a:lnTo>
                <a:lnTo>
                  <a:pt x="1435519" y="427570"/>
                </a:lnTo>
                <a:close/>
              </a:path>
              <a:path w="3552190" h="608964">
                <a:moveTo>
                  <a:pt x="1847938" y="304317"/>
                </a:moveTo>
                <a:lnTo>
                  <a:pt x="1845513" y="258953"/>
                </a:lnTo>
                <a:lnTo>
                  <a:pt x="1835835" y="215430"/>
                </a:lnTo>
                <a:lnTo>
                  <a:pt x="1815287" y="182740"/>
                </a:lnTo>
                <a:lnTo>
                  <a:pt x="1780247" y="169849"/>
                </a:lnTo>
                <a:lnTo>
                  <a:pt x="1745195" y="182740"/>
                </a:lnTo>
                <a:lnTo>
                  <a:pt x="1724634" y="215430"/>
                </a:lnTo>
                <a:lnTo>
                  <a:pt x="1714957" y="258953"/>
                </a:lnTo>
                <a:lnTo>
                  <a:pt x="1712544" y="304317"/>
                </a:lnTo>
                <a:lnTo>
                  <a:pt x="1714957" y="349669"/>
                </a:lnTo>
                <a:lnTo>
                  <a:pt x="1724634" y="393192"/>
                </a:lnTo>
                <a:lnTo>
                  <a:pt x="1745195" y="425881"/>
                </a:lnTo>
                <a:lnTo>
                  <a:pt x="1780247" y="438785"/>
                </a:lnTo>
                <a:lnTo>
                  <a:pt x="1815287" y="425881"/>
                </a:lnTo>
                <a:lnTo>
                  <a:pt x="1835835" y="393192"/>
                </a:lnTo>
                <a:lnTo>
                  <a:pt x="1845513" y="349669"/>
                </a:lnTo>
                <a:lnTo>
                  <a:pt x="1847938" y="304317"/>
                </a:lnTo>
                <a:close/>
              </a:path>
              <a:path w="3552190" h="608964">
                <a:moveTo>
                  <a:pt x="2101316" y="304304"/>
                </a:moveTo>
                <a:lnTo>
                  <a:pt x="2097824" y="259397"/>
                </a:lnTo>
                <a:lnTo>
                  <a:pt x="2087702" y="216509"/>
                </a:lnTo>
                <a:lnTo>
                  <a:pt x="2071420" y="176136"/>
                </a:lnTo>
                <a:lnTo>
                  <a:pt x="2049513" y="138722"/>
                </a:lnTo>
                <a:lnTo>
                  <a:pt x="2044801" y="132816"/>
                </a:lnTo>
                <a:lnTo>
                  <a:pt x="2022462" y="104775"/>
                </a:lnTo>
                <a:lnTo>
                  <a:pt x="1990763" y="74739"/>
                </a:lnTo>
                <a:lnTo>
                  <a:pt x="1961184" y="53581"/>
                </a:lnTo>
                <a:lnTo>
                  <a:pt x="1961184" y="304304"/>
                </a:lnTo>
                <a:lnTo>
                  <a:pt x="1954822" y="349211"/>
                </a:lnTo>
                <a:lnTo>
                  <a:pt x="1936483" y="390880"/>
                </a:lnTo>
                <a:lnTo>
                  <a:pt x="1908187" y="425589"/>
                </a:lnTo>
                <a:lnTo>
                  <a:pt x="1871573" y="452412"/>
                </a:lnTo>
                <a:lnTo>
                  <a:pt x="1828342" y="469696"/>
                </a:lnTo>
                <a:lnTo>
                  <a:pt x="1780235" y="475818"/>
                </a:lnTo>
                <a:lnTo>
                  <a:pt x="1732140" y="469696"/>
                </a:lnTo>
                <a:lnTo>
                  <a:pt x="1688909" y="452412"/>
                </a:lnTo>
                <a:lnTo>
                  <a:pt x="1652295" y="425589"/>
                </a:lnTo>
                <a:lnTo>
                  <a:pt x="1623999" y="390880"/>
                </a:lnTo>
                <a:lnTo>
                  <a:pt x="1605762" y="349910"/>
                </a:lnTo>
                <a:lnTo>
                  <a:pt x="1599298" y="304304"/>
                </a:lnTo>
                <a:lnTo>
                  <a:pt x="1605661" y="259397"/>
                </a:lnTo>
                <a:lnTo>
                  <a:pt x="1623999" y="217754"/>
                </a:lnTo>
                <a:lnTo>
                  <a:pt x="1652295" y="183045"/>
                </a:lnTo>
                <a:lnTo>
                  <a:pt x="1688909" y="156235"/>
                </a:lnTo>
                <a:lnTo>
                  <a:pt x="1732140" y="138950"/>
                </a:lnTo>
                <a:lnTo>
                  <a:pt x="1780235" y="132816"/>
                </a:lnTo>
                <a:lnTo>
                  <a:pt x="1828342" y="138950"/>
                </a:lnTo>
                <a:lnTo>
                  <a:pt x="1871573" y="156235"/>
                </a:lnTo>
                <a:lnTo>
                  <a:pt x="1908187" y="183045"/>
                </a:lnTo>
                <a:lnTo>
                  <a:pt x="1936483" y="217754"/>
                </a:lnTo>
                <a:lnTo>
                  <a:pt x="1954720" y="258711"/>
                </a:lnTo>
                <a:lnTo>
                  <a:pt x="1961184" y="304304"/>
                </a:lnTo>
                <a:lnTo>
                  <a:pt x="1961184" y="53581"/>
                </a:lnTo>
                <a:lnTo>
                  <a:pt x="1915464" y="28333"/>
                </a:lnTo>
                <a:lnTo>
                  <a:pt x="1872856" y="12915"/>
                </a:lnTo>
                <a:lnTo>
                  <a:pt x="1827618" y="3314"/>
                </a:lnTo>
                <a:lnTo>
                  <a:pt x="1780235" y="0"/>
                </a:lnTo>
                <a:lnTo>
                  <a:pt x="1732851" y="3314"/>
                </a:lnTo>
                <a:lnTo>
                  <a:pt x="1687614" y="12915"/>
                </a:lnTo>
                <a:lnTo>
                  <a:pt x="1645005" y="28333"/>
                </a:lnTo>
                <a:lnTo>
                  <a:pt x="1605534" y="49098"/>
                </a:lnTo>
                <a:lnTo>
                  <a:pt x="1569707" y="74739"/>
                </a:lnTo>
                <a:lnTo>
                  <a:pt x="1538008" y="104775"/>
                </a:lnTo>
                <a:lnTo>
                  <a:pt x="1510957" y="138722"/>
                </a:lnTo>
                <a:lnTo>
                  <a:pt x="1489049" y="176136"/>
                </a:lnTo>
                <a:lnTo>
                  <a:pt x="1472780" y="216509"/>
                </a:lnTo>
                <a:lnTo>
                  <a:pt x="1462659" y="259397"/>
                </a:lnTo>
                <a:lnTo>
                  <a:pt x="1459166" y="304304"/>
                </a:lnTo>
                <a:lnTo>
                  <a:pt x="1462659" y="349211"/>
                </a:lnTo>
                <a:lnTo>
                  <a:pt x="1472780" y="392099"/>
                </a:lnTo>
                <a:lnTo>
                  <a:pt x="1489049" y="432485"/>
                </a:lnTo>
                <a:lnTo>
                  <a:pt x="1510842" y="469696"/>
                </a:lnTo>
                <a:lnTo>
                  <a:pt x="1538008" y="503859"/>
                </a:lnTo>
                <a:lnTo>
                  <a:pt x="1569707" y="533895"/>
                </a:lnTo>
                <a:lnTo>
                  <a:pt x="1605534" y="559536"/>
                </a:lnTo>
                <a:lnTo>
                  <a:pt x="1645005" y="580301"/>
                </a:lnTo>
                <a:lnTo>
                  <a:pt x="1687614" y="595718"/>
                </a:lnTo>
                <a:lnTo>
                  <a:pt x="1732851" y="605320"/>
                </a:lnTo>
                <a:lnTo>
                  <a:pt x="1780235" y="608622"/>
                </a:lnTo>
                <a:lnTo>
                  <a:pt x="1827618" y="605320"/>
                </a:lnTo>
                <a:lnTo>
                  <a:pt x="1872856" y="595718"/>
                </a:lnTo>
                <a:lnTo>
                  <a:pt x="1915464" y="580301"/>
                </a:lnTo>
                <a:lnTo>
                  <a:pt x="1954936" y="559536"/>
                </a:lnTo>
                <a:lnTo>
                  <a:pt x="1990763" y="533895"/>
                </a:lnTo>
                <a:lnTo>
                  <a:pt x="2022462" y="503859"/>
                </a:lnTo>
                <a:lnTo>
                  <a:pt x="2044788" y="475818"/>
                </a:lnTo>
                <a:lnTo>
                  <a:pt x="2049513" y="469887"/>
                </a:lnTo>
                <a:lnTo>
                  <a:pt x="2071420" y="432485"/>
                </a:lnTo>
                <a:lnTo>
                  <a:pt x="2087702" y="392099"/>
                </a:lnTo>
                <a:lnTo>
                  <a:pt x="2097824" y="349211"/>
                </a:lnTo>
                <a:lnTo>
                  <a:pt x="2101316" y="304304"/>
                </a:lnTo>
                <a:close/>
              </a:path>
              <a:path w="3552190" h="608964">
                <a:moveTo>
                  <a:pt x="2561539" y="35864"/>
                </a:moveTo>
                <a:lnTo>
                  <a:pt x="2411692" y="35864"/>
                </a:lnTo>
                <a:lnTo>
                  <a:pt x="2411692" y="442480"/>
                </a:lnTo>
                <a:lnTo>
                  <a:pt x="2405430" y="462267"/>
                </a:lnTo>
                <a:lnTo>
                  <a:pt x="2392095" y="473722"/>
                </a:lnTo>
                <a:lnTo>
                  <a:pt x="2375636" y="479018"/>
                </a:lnTo>
                <a:lnTo>
                  <a:pt x="2359926" y="480314"/>
                </a:lnTo>
                <a:lnTo>
                  <a:pt x="2344229" y="479018"/>
                </a:lnTo>
                <a:lnTo>
                  <a:pt x="2327757" y="473710"/>
                </a:lnTo>
                <a:lnTo>
                  <a:pt x="2314422" y="462216"/>
                </a:lnTo>
                <a:lnTo>
                  <a:pt x="2308148" y="442353"/>
                </a:lnTo>
                <a:lnTo>
                  <a:pt x="2308148" y="35864"/>
                </a:lnTo>
                <a:lnTo>
                  <a:pt x="2158314" y="35864"/>
                </a:lnTo>
                <a:lnTo>
                  <a:pt x="2158327" y="449999"/>
                </a:lnTo>
                <a:lnTo>
                  <a:pt x="2175967" y="515658"/>
                </a:lnTo>
                <a:lnTo>
                  <a:pt x="2219922" y="563257"/>
                </a:lnTo>
                <a:lnTo>
                  <a:pt x="2281034" y="589470"/>
                </a:lnTo>
                <a:lnTo>
                  <a:pt x="2359926" y="598258"/>
                </a:lnTo>
                <a:lnTo>
                  <a:pt x="2401544" y="596049"/>
                </a:lnTo>
                <a:lnTo>
                  <a:pt x="2471661" y="578523"/>
                </a:lnTo>
                <a:lnTo>
                  <a:pt x="2525179" y="541769"/>
                </a:lnTo>
                <a:lnTo>
                  <a:pt x="2556027" y="484987"/>
                </a:lnTo>
                <a:lnTo>
                  <a:pt x="2561526" y="449897"/>
                </a:lnTo>
                <a:lnTo>
                  <a:pt x="2561539" y="35864"/>
                </a:lnTo>
                <a:close/>
              </a:path>
              <a:path w="3552190" h="608964">
                <a:moveTo>
                  <a:pt x="3055785" y="586930"/>
                </a:moveTo>
                <a:lnTo>
                  <a:pt x="3055772" y="168071"/>
                </a:lnTo>
                <a:lnTo>
                  <a:pt x="3038132" y="102412"/>
                </a:lnTo>
                <a:lnTo>
                  <a:pt x="2994164" y="54813"/>
                </a:lnTo>
                <a:lnTo>
                  <a:pt x="2933065" y="28613"/>
                </a:lnTo>
                <a:lnTo>
                  <a:pt x="2854172" y="19824"/>
                </a:lnTo>
                <a:lnTo>
                  <a:pt x="2812554" y="22034"/>
                </a:lnTo>
                <a:lnTo>
                  <a:pt x="2742438" y="39560"/>
                </a:lnTo>
                <a:lnTo>
                  <a:pt x="2688933" y="76301"/>
                </a:lnTo>
                <a:lnTo>
                  <a:pt x="2658072" y="133083"/>
                </a:lnTo>
                <a:lnTo>
                  <a:pt x="2652560" y="586930"/>
                </a:lnTo>
                <a:lnTo>
                  <a:pt x="2802407" y="586930"/>
                </a:lnTo>
                <a:lnTo>
                  <a:pt x="2802407" y="175590"/>
                </a:lnTo>
                <a:lnTo>
                  <a:pt x="2808668" y="155816"/>
                </a:lnTo>
                <a:lnTo>
                  <a:pt x="2821990" y="144348"/>
                </a:lnTo>
                <a:lnTo>
                  <a:pt x="2838462" y="139052"/>
                </a:lnTo>
                <a:lnTo>
                  <a:pt x="2854172" y="137769"/>
                </a:lnTo>
                <a:lnTo>
                  <a:pt x="2869869" y="139065"/>
                </a:lnTo>
                <a:lnTo>
                  <a:pt x="2886354" y="144373"/>
                </a:lnTo>
                <a:lnTo>
                  <a:pt x="2899676" y="155867"/>
                </a:lnTo>
                <a:lnTo>
                  <a:pt x="2905950" y="175717"/>
                </a:lnTo>
                <a:lnTo>
                  <a:pt x="2905937" y="586930"/>
                </a:lnTo>
                <a:lnTo>
                  <a:pt x="3055785" y="586930"/>
                </a:lnTo>
                <a:close/>
              </a:path>
              <a:path w="3552190" h="608964">
                <a:moveTo>
                  <a:pt x="3551809" y="311404"/>
                </a:moveTo>
                <a:lnTo>
                  <a:pt x="3548367" y="249135"/>
                </a:lnTo>
                <a:lnTo>
                  <a:pt x="3538042" y="194170"/>
                </a:lnTo>
                <a:lnTo>
                  <a:pt x="3523119" y="152971"/>
                </a:lnTo>
                <a:lnTo>
                  <a:pt x="3496983" y="107594"/>
                </a:lnTo>
                <a:lnTo>
                  <a:pt x="3465538" y="76034"/>
                </a:lnTo>
                <a:lnTo>
                  <a:pt x="3427463" y="53644"/>
                </a:lnTo>
                <a:lnTo>
                  <a:pt x="3407003" y="47523"/>
                </a:lnTo>
                <a:lnTo>
                  <a:pt x="3407003" y="311404"/>
                </a:lnTo>
                <a:lnTo>
                  <a:pt x="3405467" y="369087"/>
                </a:lnTo>
                <a:lnTo>
                  <a:pt x="3398888" y="413537"/>
                </a:lnTo>
                <a:lnTo>
                  <a:pt x="3384359" y="444982"/>
                </a:lnTo>
                <a:lnTo>
                  <a:pt x="3358972" y="463664"/>
                </a:lnTo>
                <a:lnTo>
                  <a:pt x="3319805" y="469836"/>
                </a:lnTo>
                <a:lnTo>
                  <a:pt x="3297542" y="469836"/>
                </a:lnTo>
                <a:lnTo>
                  <a:pt x="3297542" y="152971"/>
                </a:lnTo>
                <a:lnTo>
                  <a:pt x="3319805" y="152971"/>
                </a:lnTo>
                <a:lnTo>
                  <a:pt x="3358972" y="159143"/>
                </a:lnTo>
                <a:lnTo>
                  <a:pt x="3398888" y="209296"/>
                </a:lnTo>
                <a:lnTo>
                  <a:pt x="3405467" y="253733"/>
                </a:lnTo>
                <a:lnTo>
                  <a:pt x="3407003" y="311404"/>
                </a:lnTo>
                <a:lnTo>
                  <a:pt x="3407003" y="47523"/>
                </a:lnTo>
                <a:lnTo>
                  <a:pt x="3382886" y="40297"/>
                </a:lnTo>
                <a:lnTo>
                  <a:pt x="3331972" y="35877"/>
                </a:lnTo>
                <a:lnTo>
                  <a:pt x="3154667" y="35877"/>
                </a:lnTo>
                <a:lnTo>
                  <a:pt x="3154667" y="586930"/>
                </a:lnTo>
                <a:lnTo>
                  <a:pt x="3331972" y="586930"/>
                </a:lnTo>
                <a:lnTo>
                  <a:pt x="3382886" y="582498"/>
                </a:lnTo>
                <a:lnTo>
                  <a:pt x="3427463" y="569150"/>
                </a:lnTo>
                <a:lnTo>
                  <a:pt x="3465538" y="546760"/>
                </a:lnTo>
                <a:lnTo>
                  <a:pt x="3496983" y="515200"/>
                </a:lnTo>
                <a:lnTo>
                  <a:pt x="3520910" y="475932"/>
                </a:lnTo>
                <a:lnTo>
                  <a:pt x="3523107" y="469836"/>
                </a:lnTo>
                <a:lnTo>
                  <a:pt x="3538042" y="428625"/>
                </a:lnTo>
                <a:lnTo>
                  <a:pt x="3548367" y="373659"/>
                </a:lnTo>
                <a:lnTo>
                  <a:pt x="3551809" y="311404"/>
                </a:lnTo>
                <a:close/>
              </a:path>
            </a:pathLst>
          </a:custGeom>
          <a:solidFill>
            <a:srgbClr val="CB27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3153" y="3324581"/>
            <a:ext cx="2910839" cy="30967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8635" y="3159530"/>
            <a:ext cx="1464310" cy="2287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850" spc="1825" dirty="0">
                <a:solidFill>
                  <a:srgbClr val="E75E37"/>
                </a:solidFill>
                <a:latin typeface="Lucida Sans Unicode"/>
                <a:cs typeface="Lucida Sans Unicode"/>
              </a:rPr>
              <a:t>♪</a:t>
            </a:r>
            <a:endParaRPr sz="14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7104" y="4156517"/>
            <a:ext cx="2065655" cy="2061210"/>
          </a:xfrm>
          <a:custGeom>
            <a:avLst/>
            <a:gdLst/>
            <a:ahLst/>
            <a:cxnLst/>
            <a:rect l="l" t="t" r="r" b="b"/>
            <a:pathLst>
              <a:path w="2065655" h="2061210">
                <a:moveTo>
                  <a:pt x="1032675" y="0"/>
                </a:moveTo>
                <a:lnTo>
                  <a:pt x="984062" y="1121"/>
                </a:lnTo>
                <a:lnTo>
                  <a:pt x="936027" y="4453"/>
                </a:lnTo>
                <a:lnTo>
                  <a:pt x="888621" y="9947"/>
                </a:lnTo>
                <a:lnTo>
                  <a:pt x="841893" y="17551"/>
                </a:lnTo>
                <a:lnTo>
                  <a:pt x="795891" y="27218"/>
                </a:lnTo>
                <a:lnTo>
                  <a:pt x="750667" y="38897"/>
                </a:lnTo>
                <a:lnTo>
                  <a:pt x="706269" y="52539"/>
                </a:lnTo>
                <a:lnTo>
                  <a:pt x="662747" y="68094"/>
                </a:lnTo>
                <a:lnTo>
                  <a:pt x="620151" y="85514"/>
                </a:lnTo>
                <a:lnTo>
                  <a:pt x="578530" y="104748"/>
                </a:lnTo>
                <a:lnTo>
                  <a:pt x="537934" y="125747"/>
                </a:lnTo>
                <a:lnTo>
                  <a:pt x="498412" y="148462"/>
                </a:lnTo>
                <a:lnTo>
                  <a:pt x="460014" y="172843"/>
                </a:lnTo>
                <a:lnTo>
                  <a:pt x="422790" y="198840"/>
                </a:lnTo>
                <a:lnTo>
                  <a:pt x="386789" y="226404"/>
                </a:lnTo>
                <a:lnTo>
                  <a:pt x="352060" y="255486"/>
                </a:lnTo>
                <a:lnTo>
                  <a:pt x="318654" y="286037"/>
                </a:lnTo>
                <a:lnTo>
                  <a:pt x="286620" y="318005"/>
                </a:lnTo>
                <a:lnTo>
                  <a:pt x="256008" y="351343"/>
                </a:lnTo>
                <a:lnTo>
                  <a:pt x="226866" y="386001"/>
                </a:lnTo>
                <a:lnTo>
                  <a:pt x="199246" y="421928"/>
                </a:lnTo>
                <a:lnTo>
                  <a:pt x="173195" y="459077"/>
                </a:lnTo>
                <a:lnTo>
                  <a:pt x="148765" y="497396"/>
                </a:lnTo>
                <a:lnTo>
                  <a:pt x="126004" y="536837"/>
                </a:lnTo>
                <a:lnTo>
                  <a:pt x="104962" y="577351"/>
                </a:lnTo>
                <a:lnTo>
                  <a:pt x="85688" y="618887"/>
                </a:lnTo>
                <a:lnTo>
                  <a:pt x="68233" y="661396"/>
                </a:lnTo>
                <a:lnTo>
                  <a:pt x="52646" y="704829"/>
                </a:lnTo>
                <a:lnTo>
                  <a:pt x="38976" y="749136"/>
                </a:lnTo>
                <a:lnTo>
                  <a:pt x="27273" y="794268"/>
                </a:lnTo>
                <a:lnTo>
                  <a:pt x="17587" y="840175"/>
                </a:lnTo>
                <a:lnTo>
                  <a:pt x="9967" y="886808"/>
                </a:lnTo>
                <a:lnTo>
                  <a:pt x="4462" y="934117"/>
                </a:lnTo>
                <a:lnTo>
                  <a:pt x="1124" y="982053"/>
                </a:lnTo>
                <a:lnTo>
                  <a:pt x="0" y="1030566"/>
                </a:lnTo>
                <a:lnTo>
                  <a:pt x="1124" y="1079080"/>
                </a:lnTo>
                <a:lnTo>
                  <a:pt x="4462" y="1127016"/>
                </a:lnTo>
                <a:lnTo>
                  <a:pt x="9967" y="1174325"/>
                </a:lnTo>
                <a:lnTo>
                  <a:pt x="17587" y="1220958"/>
                </a:lnTo>
                <a:lnTo>
                  <a:pt x="27273" y="1266865"/>
                </a:lnTo>
                <a:lnTo>
                  <a:pt x="38976" y="1311997"/>
                </a:lnTo>
                <a:lnTo>
                  <a:pt x="52646" y="1356304"/>
                </a:lnTo>
                <a:lnTo>
                  <a:pt x="68233" y="1399737"/>
                </a:lnTo>
                <a:lnTo>
                  <a:pt x="85688" y="1442246"/>
                </a:lnTo>
                <a:lnTo>
                  <a:pt x="104962" y="1483782"/>
                </a:lnTo>
                <a:lnTo>
                  <a:pt x="126004" y="1524296"/>
                </a:lnTo>
                <a:lnTo>
                  <a:pt x="148765" y="1563737"/>
                </a:lnTo>
                <a:lnTo>
                  <a:pt x="173195" y="1602056"/>
                </a:lnTo>
                <a:lnTo>
                  <a:pt x="199246" y="1639204"/>
                </a:lnTo>
                <a:lnTo>
                  <a:pt x="226866" y="1675132"/>
                </a:lnTo>
                <a:lnTo>
                  <a:pt x="256008" y="1709790"/>
                </a:lnTo>
                <a:lnTo>
                  <a:pt x="286620" y="1743127"/>
                </a:lnTo>
                <a:lnTo>
                  <a:pt x="318654" y="1775096"/>
                </a:lnTo>
                <a:lnTo>
                  <a:pt x="352060" y="1805646"/>
                </a:lnTo>
                <a:lnTo>
                  <a:pt x="386789" y="1834728"/>
                </a:lnTo>
                <a:lnTo>
                  <a:pt x="422790" y="1862293"/>
                </a:lnTo>
                <a:lnTo>
                  <a:pt x="460014" y="1888290"/>
                </a:lnTo>
                <a:lnTo>
                  <a:pt x="498412" y="1912671"/>
                </a:lnTo>
                <a:lnTo>
                  <a:pt x="537934" y="1935386"/>
                </a:lnTo>
                <a:lnTo>
                  <a:pt x="578530" y="1956385"/>
                </a:lnTo>
                <a:lnTo>
                  <a:pt x="620151" y="1975619"/>
                </a:lnTo>
                <a:lnTo>
                  <a:pt x="662747" y="1993038"/>
                </a:lnTo>
                <a:lnTo>
                  <a:pt x="706269" y="2008594"/>
                </a:lnTo>
                <a:lnTo>
                  <a:pt x="750667" y="2022236"/>
                </a:lnTo>
                <a:lnTo>
                  <a:pt x="795891" y="2033915"/>
                </a:lnTo>
                <a:lnTo>
                  <a:pt x="841893" y="2043582"/>
                </a:lnTo>
                <a:lnTo>
                  <a:pt x="888621" y="2051186"/>
                </a:lnTo>
                <a:lnTo>
                  <a:pt x="936027" y="2056679"/>
                </a:lnTo>
                <a:lnTo>
                  <a:pt x="984062" y="2060012"/>
                </a:lnTo>
                <a:lnTo>
                  <a:pt x="1032675" y="2061133"/>
                </a:lnTo>
                <a:lnTo>
                  <a:pt x="1081286" y="2060012"/>
                </a:lnTo>
                <a:lnTo>
                  <a:pt x="1129320" y="2056679"/>
                </a:lnTo>
                <a:lnTo>
                  <a:pt x="1176725" y="2051186"/>
                </a:lnTo>
                <a:lnTo>
                  <a:pt x="1223453" y="2043582"/>
                </a:lnTo>
                <a:lnTo>
                  <a:pt x="1269453" y="2033915"/>
                </a:lnTo>
                <a:lnTo>
                  <a:pt x="1314677" y="2022236"/>
                </a:lnTo>
                <a:lnTo>
                  <a:pt x="1359074" y="2008594"/>
                </a:lnTo>
                <a:lnTo>
                  <a:pt x="1402595" y="1993038"/>
                </a:lnTo>
                <a:lnTo>
                  <a:pt x="1445191" y="1975619"/>
                </a:lnTo>
                <a:lnTo>
                  <a:pt x="1486811" y="1956385"/>
                </a:lnTo>
                <a:lnTo>
                  <a:pt x="1527407" y="1935386"/>
                </a:lnTo>
                <a:lnTo>
                  <a:pt x="1566928" y="1912671"/>
                </a:lnTo>
                <a:lnTo>
                  <a:pt x="1605326" y="1888290"/>
                </a:lnTo>
                <a:lnTo>
                  <a:pt x="1642550" y="1862293"/>
                </a:lnTo>
                <a:lnTo>
                  <a:pt x="1678550" y="1834728"/>
                </a:lnTo>
                <a:lnTo>
                  <a:pt x="1713278" y="1805646"/>
                </a:lnTo>
                <a:lnTo>
                  <a:pt x="1746684" y="1775096"/>
                </a:lnTo>
                <a:lnTo>
                  <a:pt x="1778718" y="1743127"/>
                </a:lnTo>
                <a:lnTo>
                  <a:pt x="1809330" y="1709790"/>
                </a:lnTo>
                <a:lnTo>
                  <a:pt x="1838471" y="1675132"/>
                </a:lnTo>
                <a:lnTo>
                  <a:pt x="1866092" y="1639204"/>
                </a:lnTo>
                <a:lnTo>
                  <a:pt x="1892142" y="1602056"/>
                </a:lnTo>
                <a:lnTo>
                  <a:pt x="1916572" y="1563737"/>
                </a:lnTo>
                <a:lnTo>
                  <a:pt x="1939333" y="1524296"/>
                </a:lnTo>
                <a:lnTo>
                  <a:pt x="1960375" y="1483782"/>
                </a:lnTo>
                <a:lnTo>
                  <a:pt x="1979648" y="1442246"/>
                </a:lnTo>
                <a:lnTo>
                  <a:pt x="1997103" y="1399737"/>
                </a:lnTo>
                <a:lnTo>
                  <a:pt x="2012691" y="1356304"/>
                </a:lnTo>
                <a:lnTo>
                  <a:pt x="2026361" y="1311997"/>
                </a:lnTo>
                <a:lnTo>
                  <a:pt x="2038063" y="1266865"/>
                </a:lnTo>
                <a:lnTo>
                  <a:pt x="2047750" y="1220958"/>
                </a:lnTo>
                <a:lnTo>
                  <a:pt x="2055370" y="1174325"/>
                </a:lnTo>
                <a:lnTo>
                  <a:pt x="2060874" y="1127016"/>
                </a:lnTo>
                <a:lnTo>
                  <a:pt x="2064213" y="1079080"/>
                </a:lnTo>
                <a:lnTo>
                  <a:pt x="2065337" y="1030566"/>
                </a:lnTo>
                <a:lnTo>
                  <a:pt x="2064213" y="982053"/>
                </a:lnTo>
                <a:lnTo>
                  <a:pt x="2060874" y="934117"/>
                </a:lnTo>
                <a:lnTo>
                  <a:pt x="2055370" y="886808"/>
                </a:lnTo>
                <a:lnTo>
                  <a:pt x="2047750" y="840175"/>
                </a:lnTo>
                <a:lnTo>
                  <a:pt x="2038063" y="794268"/>
                </a:lnTo>
                <a:lnTo>
                  <a:pt x="2026361" y="749136"/>
                </a:lnTo>
                <a:lnTo>
                  <a:pt x="2012691" y="704829"/>
                </a:lnTo>
                <a:lnTo>
                  <a:pt x="1997103" y="661396"/>
                </a:lnTo>
                <a:lnTo>
                  <a:pt x="1979648" y="618887"/>
                </a:lnTo>
                <a:lnTo>
                  <a:pt x="1960375" y="577351"/>
                </a:lnTo>
                <a:lnTo>
                  <a:pt x="1939333" y="536837"/>
                </a:lnTo>
                <a:lnTo>
                  <a:pt x="1916572" y="497396"/>
                </a:lnTo>
                <a:lnTo>
                  <a:pt x="1892142" y="459077"/>
                </a:lnTo>
                <a:lnTo>
                  <a:pt x="1866092" y="421928"/>
                </a:lnTo>
                <a:lnTo>
                  <a:pt x="1838471" y="386001"/>
                </a:lnTo>
                <a:lnTo>
                  <a:pt x="1809330" y="351343"/>
                </a:lnTo>
                <a:lnTo>
                  <a:pt x="1778718" y="318005"/>
                </a:lnTo>
                <a:lnTo>
                  <a:pt x="1746684" y="286037"/>
                </a:lnTo>
                <a:lnTo>
                  <a:pt x="1713278" y="255486"/>
                </a:lnTo>
                <a:lnTo>
                  <a:pt x="1678550" y="226404"/>
                </a:lnTo>
                <a:lnTo>
                  <a:pt x="1642550" y="198840"/>
                </a:lnTo>
                <a:lnTo>
                  <a:pt x="1605326" y="172843"/>
                </a:lnTo>
                <a:lnTo>
                  <a:pt x="1566928" y="148462"/>
                </a:lnTo>
                <a:lnTo>
                  <a:pt x="1527407" y="125747"/>
                </a:lnTo>
                <a:lnTo>
                  <a:pt x="1486811" y="104748"/>
                </a:lnTo>
                <a:lnTo>
                  <a:pt x="1445191" y="85514"/>
                </a:lnTo>
                <a:lnTo>
                  <a:pt x="1402595" y="68094"/>
                </a:lnTo>
                <a:lnTo>
                  <a:pt x="1359074" y="52539"/>
                </a:lnTo>
                <a:lnTo>
                  <a:pt x="1314677" y="38897"/>
                </a:lnTo>
                <a:lnTo>
                  <a:pt x="1269453" y="27218"/>
                </a:lnTo>
                <a:lnTo>
                  <a:pt x="1223453" y="17551"/>
                </a:lnTo>
                <a:lnTo>
                  <a:pt x="1176725" y="9947"/>
                </a:lnTo>
                <a:lnTo>
                  <a:pt x="1129320" y="4453"/>
                </a:lnTo>
                <a:lnTo>
                  <a:pt x="1081286" y="1121"/>
                </a:lnTo>
                <a:lnTo>
                  <a:pt x="1032675" y="0"/>
                </a:lnTo>
                <a:close/>
              </a:path>
            </a:pathLst>
          </a:custGeom>
          <a:solidFill>
            <a:srgbClr val="E75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8909" y="4154422"/>
            <a:ext cx="1642110" cy="1959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700" b="1" spc="-50" dirty="0">
                <a:solidFill>
                  <a:srgbClr val="FFFFFF"/>
                </a:solidFill>
                <a:latin typeface="Yu Gothic UI"/>
                <a:cs typeface="Yu Gothic UI"/>
              </a:rPr>
              <a:t>音</a:t>
            </a:r>
            <a:endParaRPr sz="12700">
              <a:latin typeface="Yu Gothic UI"/>
              <a:cs typeface="Yu Gothic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6276" y="3940278"/>
            <a:ext cx="2910836" cy="309371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72638" y="3774204"/>
            <a:ext cx="1451610" cy="2287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850" spc="-50" dirty="0">
                <a:solidFill>
                  <a:srgbClr val="E75E37"/>
                </a:solidFill>
                <a:latin typeface="Lucida Sans Unicode"/>
                <a:cs typeface="Lucida Sans Unicode"/>
              </a:rPr>
              <a:t>♪</a:t>
            </a:r>
            <a:endParaRPr sz="14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91103" y="4771194"/>
            <a:ext cx="2065655" cy="2061210"/>
          </a:xfrm>
          <a:custGeom>
            <a:avLst/>
            <a:gdLst/>
            <a:ahLst/>
            <a:cxnLst/>
            <a:rect l="l" t="t" r="r" b="b"/>
            <a:pathLst>
              <a:path w="2065654" h="2061209">
                <a:moveTo>
                  <a:pt x="1032675" y="0"/>
                </a:moveTo>
                <a:lnTo>
                  <a:pt x="984062" y="1121"/>
                </a:lnTo>
                <a:lnTo>
                  <a:pt x="936027" y="4453"/>
                </a:lnTo>
                <a:lnTo>
                  <a:pt x="888621" y="9947"/>
                </a:lnTo>
                <a:lnTo>
                  <a:pt x="841893" y="17551"/>
                </a:lnTo>
                <a:lnTo>
                  <a:pt x="795891" y="27218"/>
                </a:lnTo>
                <a:lnTo>
                  <a:pt x="750667" y="38897"/>
                </a:lnTo>
                <a:lnTo>
                  <a:pt x="706269" y="52539"/>
                </a:lnTo>
                <a:lnTo>
                  <a:pt x="662747" y="68094"/>
                </a:lnTo>
                <a:lnTo>
                  <a:pt x="620151" y="85514"/>
                </a:lnTo>
                <a:lnTo>
                  <a:pt x="578530" y="104748"/>
                </a:lnTo>
                <a:lnTo>
                  <a:pt x="537934" y="125747"/>
                </a:lnTo>
                <a:lnTo>
                  <a:pt x="498412" y="148462"/>
                </a:lnTo>
                <a:lnTo>
                  <a:pt x="460014" y="172843"/>
                </a:lnTo>
                <a:lnTo>
                  <a:pt x="422790" y="198840"/>
                </a:lnTo>
                <a:lnTo>
                  <a:pt x="386789" y="226404"/>
                </a:lnTo>
                <a:lnTo>
                  <a:pt x="352060" y="255486"/>
                </a:lnTo>
                <a:lnTo>
                  <a:pt x="318654" y="286037"/>
                </a:lnTo>
                <a:lnTo>
                  <a:pt x="286620" y="318005"/>
                </a:lnTo>
                <a:lnTo>
                  <a:pt x="256008" y="351343"/>
                </a:lnTo>
                <a:lnTo>
                  <a:pt x="226866" y="386001"/>
                </a:lnTo>
                <a:lnTo>
                  <a:pt x="199246" y="421928"/>
                </a:lnTo>
                <a:lnTo>
                  <a:pt x="173195" y="459077"/>
                </a:lnTo>
                <a:lnTo>
                  <a:pt x="148765" y="497396"/>
                </a:lnTo>
                <a:lnTo>
                  <a:pt x="126004" y="536837"/>
                </a:lnTo>
                <a:lnTo>
                  <a:pt x="104962" y="577351"/>
                </a:lnTo>
                <a:lnTo>
                  <a:pt x="85688" y="618887"/>
                </a:lnTo>
                <a:lnTo>
                  <a:pt x="68233" y="661396"/>
                </a:lnTo>
                <a:lnTo>
                  <a:pt x="52646" y="704829"/>
                </a:lnTo>
                <a:lnTo>
                  <a:pt x="38976" y="749136"/>
                </a:lnTo>
                <a:lnTo>
                  <a:pt x="27273" y="794268"/>
                </a:lnTo>
                <a:lnTo>
                  <a:pt x="17587" y="840175"/>
                </a:lnTo>
                <a:lnTo>
                  <a:pt x="9967" y="886808"/>
                </a:lnTo>
                <a:lnTo>
                  <a:pt x="4462" y="934117"/>
                </a:lnTo>
                <a:lnTo>
                  <a:pt x="1124" y="982053"/>
                </a:lnTo>
                <a:lnTo>
                  <a:pt x="0" y="1030566"/>
                </a:lnTo>
                <a:lnTo>
                  <a:pt x="1124" y="1079080"/>
                </a:lnTo>
                <a:lnTo>
                  <a:pt x="4462" y="1127016"/>
                </a:lnTo>
                <a:lnTo>
                  <a:pt x="9967" y="1174325"/>
                </a:lnTo>
                <a:lnTo>
                  <a:pt x="17587" y="1220958"/>
                </a:lnTo>
                <a:lnTo>
                  <a:pt x="27273" y="1266865"/>
                </a:lnTo>
                <a:lnTo>
                  <a:pt x="38976" y="1311997"/>
                </a:lnTo>
                <a:lnTo>
                  <a:pt x="52646" y="1356304"/>
                </a:lnTo>
                <a:lnTo>
                  <a:pt x="68233" y="1399737"/>
                </a:lnTo>
                <a:lnTo>
                  <a:pt x="85688" y="1442246"/>
                </a:lnTo>
                <a:lnTo>
                  <a:pt x="104962" y="1483782"/>
                </a:lnTo>
                <a:lnTo>
                  <a:pt x="126004" y="1524296"/>
                </a:lnTo>
                <a:lnTo>
                  <a:pt x="148765" y="1563737"/>
                </a:lnTo>
                <a:lnTo>
                  <a:pt x="173195" y="1602056"/>
                </a:lnTo>
                <a:lnTo>
                  <a:pt x="199246" y="1639204"/>
                </a:lnTo>
                <a:lnTo>
                  <a:pt x="226866" y="1675132"/>
                </a:lnTo>
                <a:lnTo>
                  <a:pt x="256008" y="1709790"/>
                </a:lnTo>
                <a:lnTo>
                  <a:pt x="286620" y="1743127"/>
                </a:lnTo>
                <a:lnTo>
                  <a:pt x="318654" y="1775096"/>
                </a:lnTo>
                <a:lnTo>
                  <a:pt x="352060" y="1805646"/>
                </a:lnTo>
                <a:lnTo>
                  <a:pt x="386789" y="1834728"/>
                </a:lnTo>
                <a:lnTo>
                  <a:pt x="422790" y="1862293"/>
                </a:lnTo>
                <a:lnTo>
                  <a:pt x="460014" y="1888290"/>
                </a:lnTo>
                <a:lnTo>
                  <a:pt x="498412" y="1912671"/>
                </a:lnTo>
                <a:lnTo>
                  <a:pt x="537934" y="1935386"/>
                </a:lnTo>
                <a:lnTo>
                  <a:pt x="578530" y="1956385"/>
                </a:lnTo>
                <a:lnTo>
                  <a:pt x="620151" y="1975619"/>
                </a:lnTo>
                <a:lnTo>
                  <a:pt x="662747" y="1993038"/>
                </a:lnTo>
                <a:lnTo>
                  <a:pt x="706269" y="2008594"/>
                </a:lnTo>
                <a:lnTo>
                  <a:pt x="750667" y="2022236"/>
                </a:lnTo>
                <a:lnTo>
                  <a:pt x="795891" y="2033915"/>
                </a:lnTo>
                <a:lnTo>
                  <a:pt x="841893" y="2043582"/>
                </a:lnTo>
                <a:lnTo>
                  <a:pt x="888621" y="2051186"/>
                </a:lnTo>
                <a:lnTo>
                  <a:pt x="936027" y="2056679"/>
                </a:lnTo>
                <a:lnTo>
                  <a:pt x="984062" y="2060012"/>
                </a:lnTo>
                <a:lnTo>
                  <a:pt x="1032675" y="2061133"/>
                </a:lnTo>
                <a:lnTo>
                  <a:pt x="1081286" y="2060012"/>
                </a:lnTo>
                <a:lnTo>
                  <a:pt x="1129320" y="2056679"/>
                </a:lnTo>
                <a:lnTo>
                  <a:pt x="1176725" y="2051186"/>
                </a:lnTo>
                <a:lnTo>
                  <a:pt x="1223453" y="2043582"/>
                </a:lnTo>
                <a:lnTo>
                  <a:pt x="1269453" y="2033915"/>
                </a:lnTo>
                <a:lnTo>
                  <a:pt x="1314677" y="2022236"/>
                </a:lnTo>
                <a:lnTo>
                  <a:pt x="1359074" y="2008594"/>
                </a:lnTo>
                <a:lnTo>
                  <a:pt x="1402595" y="1993038"/>
                </a:lnTo>
                <a:lnTo>
                  <a:pt x="1445191" y="1975619"/>
                </a:lnTo>
                <a:lnTo>
                  <a:pt x="1486811" y="1956385"/>
                </a:lnTo>
                <a:lnTo>
                  <a:pt x="1527407" y="1935386"/>
                </a:lnTo>
                <a:lnTo>
                  <a:pt x="1566928" y="1912671"/>
                </a:lnTo>
                <a:lnTo>
                  <a:pt x="1605326" y="1888290"/>
                </a:lnTo>
                <a:lnTo>
                  <a:pt x="1642550" y="1862293"/>
                </a:lnTo>
                <a:lnTo>
                  <a:pt x="1678550" y="1834728"/>
                </a:lnTo>
                <a:lnTo>
                  <a:pt x="1713278" y="1805646"/>
                </a:lnTo>
                <a:lnTo>
                  <a:pt x="1746684" y="1775096"/>
                </a:lnTo>
                <a:lnTo>
                  <a:pt x="1778718" y="1743127"/>
                </a:lnTo>
                <a:lnTo>
                  <a:pt x="1809330" y="1709790"/>
                </a:lnTo>
                <a:lnTo>
                  <a:pt x="1838471" y="1675132"/>
                </a:lnTo>
                <a:lnTo>
                  <a:pt x="1866092" y="1639204"/>
                </a:lnTo>
                <a:lnTo>
                  <a:pt x="1892142" y="1602056"/>
                </a:lnTo>
                <a:lnTo>
                  <a:pt x="1916572" y="1563737"/>
                </a:lnTo>
                <a:lnTo>
                  <a:pt x="1939333" y="1524296"/>
                </a:lnTo>
                <a:lnTo>
                  <a:pt x="1960375" y="1483782"/>
                </a:lnTo>
                <a:lnTo>
                  <a:pt x="1979648" y="1442246"/>
                </a:lnTo>
                <a:lnTo>
                  <a:pt x="1997103" y="1399737"/>
                </a:lnTo>
                <a:lnTo>
                  <a:pt x="2012691" y="1356304"/>
                </a:lnTo>
                <a:lnTo>
                  <a:pt x="2026361" y="1311997"/>
                </a:lnTo>
                <a:lnTo>
                  <a:pt x="2038063" y="1266865"/>
                </a:lnTo>
                <a:lnTo>
                  <a:pt x="2047750" y="1220958"/>
                </a:lnTo>
                <a:lnTo>
                  <a:pt x="2055370" y="1174325"/>
                </a:lnTo>
                <a:lnTo>
                  <a:pt x="2060874" y="1127016"/>
                </a:lnTo>
                <a:lnTo>
                  <a:pt x="2064213" y="1079080"/>
                </a:lnTo>
                <a:lnTo>
                  <a:pt x="2065337" y="1030566"/>
                </a:lnTo>
                <a:lnTo>
                  <a:pt x="2064213" y="982053"/>
                </a:lnTo>
                <a:lnTo>
                  <a:pt x="2060874" y="934117"/>
                </a:lnTo>
                <a:lnTo>
                  <a:pt x="2055370" y="886808"/>
                </a:lnTo>
                <a:lnTo>
                  <a:pt x="2047750" y="840175"/>
                </a:lnTo>
                <a:lnTo>
                  <a:pt x="2038063" y="794268"/>
                </a:lnTo>
                <a:lnTo>
                  <a:pt x="2026361" y="749136"/>
                </a:lnTo>
                <a:lnTo>
                  <a:pt x="2012691" y="704829"/>
                </a:lnTo>
                <a:lnTo>
                  <a:pt x="1997103" y="661396"/>
                </a:lnTo>
                <a:lnTo>
                  <a:pt x="1979648" y="618887"/>
                </a:lnTo>
                <a:lnTo>
                  <a:pt x="1960375" y="577351"/>
                </a:lnTo>
                <a:lnTo>
                  <a:pt x="1939333" y="536837"/>
                </a:lnTo>
                <a:lnTo>
                  <a:pt x="1916572" y="497396"/>
                </a:lnTo>
                <a:lnTo>
                  <a:pt x="1892142" y="459077"/>
                </a:lnTo>
                <a:lnTo>
                  <a:pt x="1866092" y="421928"/>
                </a:lnTo>
                <a:lnTo>
                  <a:pt x="1838471" y="386001"/>
                </a:lnTo>
                <a:lnTo>
                  <a:pt x="1809330" y="351343"/>
                </a:lnTo>
                <a:lnTo>
                  <a:pt x="1778718" y="318005"/>
                </a:lnTo>
                <a:lnTo>
                  <a:pt x="1746684" y="286037"/>
                </a:lnTo>
                <a:lnTo>
                  <a:pt x="1713278" y="255486"/>
                </a:lnTo>
                <a:lnTo>
                  <a:pt x="1678550" y="226404"/>
                </a:lnTo>
                <a:lnTo>
                  <a:pt x="1642550" y="198840"/>
                </a:lnTo>
                <a:lnTo>
                  <a:pt x="1605326" y="172843"/>
                </a:lnTo>
                <a:lnTo>
                  <a:pt x="1566928" y="148462"/>
                </a:lnTo>
                <a:lnTo>
                  <a:pt x="1527407" y="125747"/>
                </a:lnTo>
                <a:lnTo>
                  <a:pt x="1486811" y="104748"/>
                </a:lnTo>
                <a:lnTo>
                  <a:pt x="1445191" y="85514"/>
                </a:lnTo>
                <a:lnTo>
                  <a:pt x="1402595" y="68094"/>
                </a:lnTo>
                <a:lnTo>
                  <a:pt x="1359074" y="52539"/>
                </a:lnTo>
                <a:lnTo>
                  <a:pt x="1314677" y="38897"/>
                </a:lnTo>
                <a:lnTo>
                  <a:pt x="1269453" y="27218"/>
                </a:lnTo>
                <a:lnTo>
                  <a:pt x="1223453" y="17551"/>
                </a:lnTo>
                <a:lnTo>
                  <a:pt x="1176725" y="9947"/>
                </a:lnTo>
                <a:lnTo>
                  <a:pt x="1129320" y="4453"/>
                </a:lnTo>
                <a:lnTo>
                  <a:pt x="1081286" y="1121"/>
                </a:lnTo>
                <a:lnTo>
                  <a:pt x="1032675" y="0"/>
                </a:lnTo>
                <a:close/>
              </a:path>
            </a:pathLst>
          </a:custGeom>
          <a:solidFill>
            <a:srgbClr val="E75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702904" y="4769095"/>
            <a:ext cx="1629410" cy="1959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700" b="1" spc="-5145" dirty="0">
                <a:solidFill>
                  <a:srgbClr val="FFFFFF"/>
                </a:solidFill>
                <a:latin typeface="Yu Gothic UI"/>
                <a:cs typeface="Yu Gothic UI"/>
              </a:rPr>
              <a:t>楽</a:t>
            </a:r>
            <a:endParaRPr sz="12700">
              <a:latin typeface="Yu Gothic UI"/>
              <a:cs typeface="Yu Gothic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66584" y="5448010"/>
            <a:ext cx="2183130" cy="1254125"/>
            <a:chOff x="4766584" y="5448010"/>
            <a:chExt cx="2183130" cy="1254125"/>
          </a:xfrm>
        </p:grpSpPr>
        <p:sp>
          <p:nvSpPr>
            <p:cNvPr id="10" name="object 10"/>
            <p:cNvSpPr/>
            <p:nvPr/>
          </p:nvSpPr>
          <p:spPr>
            <a:xfrm>
              <a:off x="4897711" y="5579143"/>
              <a:ext cx="941705" cy="991869"/>
            </a:xfrm>
            <a:custGeom>
              <a:avLst/>
              <a:gdLst/>
              <a:ahLst/>
              <a:cxnLst/>
              <a:rect l="l" t="t" r="r" b="b"/>
              <a:pathLst>
                <a:path w="941704" h="991870">
                  <a:moveTo>
                    <a:pt x="674344" y="684568"/>
                  </a:moveTo>
                  <a:lnTo>
                    <a:pt x="674344" y="513689"/>
                  </a:lnTo>
                  <a:lnTo>
                    <a:pt x="695017" y="564516"/>
                  </a:lnTo>
                  <a:lnTo>
                    <a:pt x="716243" y="613368"/>
                  </a:lnTo>
                  <a:lnTo>
                    <a:pt x="736729" y="656682"/>
                  </a:lnTo>
                  <a:lnTo>
                    <a:pt x="755180" y="690892"/>
                  </a:lnTo>
                  <a:lnTo>
                    <a:pt x="748281" y="688125"/>
                  </a:lnTo>
                  <a:lnTo>
                    <a:pt x="742122" y="686149"/>
                  </a:lnTo>
                  <a:lnTo>
                    <a:pt x="736333" y="684963"/>
                  </a:lnTo>
                  <a:lnTo>
                    <a:pt x="730542" y="684568"/>
                  </a:lnTo>
                  <a:lnTo>
                    <a:pt x="674344" y="684568"/>
                  </a:lnTo>
                  <a:close/>
                </a:path>
                <a:path w="941704" h="991870">
                  <a:moveTo>
                    <a:pt x="533361" y="684568"/>
                  </a:moveTo>
                  <a:lnTo>
                    <a:pt x="472236" y="684568"/>
                  </a:lnTo>
                  <a:lnTo>
                    <a:pt x="464350" y="684568"/>
                  </a:lnTo>
                  <a:lnTo>
                    <a:pt x="457454" y="686676"/>
                  </a:lnTo>
                  <a:lnTo>
                    <a:pt x="448576" y="689838"/>
                  </a:lnTo>
                  <a:lnTo>
                    <a:pt x="473884" y="645823"/>
                  </a:lnTo>
                  <a:lnTo>
                    <a:pt x="495774" y="602691"/>
                  </a:lnTo>
                  <a:lnTo>
                    <a:pt x="515261" y="558568"/>
                  </a:lnTo>
                  <a:lnTo>
                    <a:pt x="533361" y="511581"/>
                  </a:lnTo>
                  <a:lnTo>
                    <a:pt x="533361" y="684568"/>
                  </a:lnTo>
                  <a:close/>
                </a:path>
                <a:path w="941704" h="991870">
                  <a:moveTo>
                    <a:pt x="252387" y="308013"/>
                  </a:moveTo>
                  <a:lnTo>
                    <a:pt x="267889" y="264455"/>
                  </a:lnTo>
                  <a:lnTo>
                    <a:pt x="286044" y="208698"/>
                  </a:lnTo>
                  <a:lnTo>
                    <a:pt x="303350" y="150563"/>
                  </a:lnTo>
                  <a:lnTo>
                    <a:pt x="316302" y="99872"/>
                  </a:lnTo>
                  <a:lnTo>
                    <a:pt x="321398" y="66446"/>
                  </a:lnTo>
                  <a:lnTo>
                    <a:pt x="314405" y="40049"/>
                  </a:lnTo>
                  <a:lnTo>
                    <a:pt x="295027" y="18988"/>
                  </a:lnTo>
                  <a:lnTo>
                    <a:pt x="265666" y="5044"/>
                  </a:lnTo>
                  <a:lnTo>
                    <a:pt x="228727" y="0"/>
                  </a:lnTo>
                  <a:lnTo>
                    <a:pt x="201954" y="2374"/>
                  </a:lnTo>
                  <a:lnTo>
                    <a:pt x="184607" y="14243"/>
                  </a:lnTo>
                  <a:lnTo>
                    <a:pt x="171326" y="42723"/>
                  </a:lnTo>
                  <a:lnTo>
                    <a:pt x="156756" y="94932"/>
                  </a:lnTo>
                  <a:lnTo>
                    <a:pt x="143302" y="141990"/>
                  </a:lnTo>
                  <a:lnTo>
                    <a:pt x="127709" y="189435"/>
                  </a:lnTo>
                  <a:lnTo>
                    <a:pt x="110374" y="236363"/>
                  </a:lnTo>
                  <a:lnTo>
                    <a:pt x="91694" y="281870"/>
                  </a:lnTo>
                  <a:lnTo>
                    <a:pt x="72067" y="325052"/>
                  </a:lnTo>
                  <a:lnTo>
                    <a:pt x="51890" y="365005"/>
                  </a:lnTo>
                  <a:lnTo>
                    <a:pt x="31559" y="400824"/>
                  </a:lnTo>
                  <a:lnTo>
                    <a:pt x="15810" y="427228"/>
                  </a:lnTo>
                  <a:lnTo>
                    <a:pt x="6164" y="446712"/>
                  </a:lnTo>
                  <a:lnTo>
                    <a:pt x="1325" y="462239"/>
                  </a:lnTo>
                  <a:lnTo>
                    <a:pt x="0" y="476770"/>
                  </a:lnTo>
                  <a:lnTo>
                    <a:pt x="7454" y="508362"/>
                  </a:lnTo>
                  <a:lnTo>
                    <a:pt x="27108" y="535703"/>
                  </a:lnTo>
                  <a:lnTo>
                    <a:pt x="54896" y="554935"/>
                  </a:lnTo>
                  <a:lnTo>
                    <a:pt x="86753" y="562203"/>
                  </a:lnTo>
                  <a:lnTo>
                    <a:pt x="92671" y="562203"/>
                  </a:lnTo>
                  <a:lnTo>
                    <a:pt x="98590" y="561149"/>
                  </a:lnTo>
                  <a:lnTo>
                    <a:pt x="106476" y="557987"/>
                  </a:lnTo>
                  <a:lnTo>
                    <a:pt x="106476" y="929297"/>
                  </a:lnTo>
                  <a:lnTo>
                    <a:pt x="111359" y="955922"/>
                  </a:lnTo>
                  <a:lnTo>
                    <a:pt x="125577" y="975431"/>
                  </a:lnTo>
                  <a:lnTo>
                    <a:pt x="148482" y="987427"/>
                  </a:lnTo>
                  <a:lnTo>
                    <a:pt x="179425" y="991514"/>
                  </a:lnTo>
                  <a:lnTo>
                    <a:pt x="210376" y="987427"/>
                  </a:lnTo>
                  <a:lnTo>
                    <a:pt x="233284" y="975431"/>
                  </a:lnTo>
                  <a:lnTo>
                    <a:pt x="247503" y="955922"/>
                  </a:lnTo>
                  <a:lnTo>
                    <a:pt x="252387" y="929297"/>
                  </a:lnTo>
                  <a:lnTo>
                    <a:pt x="252387" y="742581"/>
                  </a:lnTo>
                  <a:lnTo>
                    <a:pt x="262923" y="770539"/>
                  </a:lnTo>
                  <a:lnTo>
                    <a:pt x="281224" y="792954"/>
                  </a:lnTo>
                  <a:lnTo>
                    <a:pt x="305070" y="807852"/>
                  </a:lnTo>
                  <a:lnTo>
                    <a:pt x="332244" y="813257"/>
                  </a:lnTo>
                  <a:lnTo>
                    <a:pt x="351511" y="809927"/>
                  </a:lnTo>
                  <a:lnTo>
                    <a:pt x="370320" y="797696"/>
                  </a:lnTo>
                  <a:lnTo>
                    <a:pt x="392275" y="773202"/>
                  </a:lnTo>
                  <a:lnTo>
                    <a:pt x="420979" y="733082"/>
                  </a:lnTo>
                  <a:lnTo>
                    <a:pt x="419989" y="741527"/>
                  </a:lnTo>
                  <a:lnTo>
                    <a:pt x="419011" y="746798"/>
                  </a:lnTo>
                  <a:lnTo>
                    <a:pt x="419011" y="754176"/>
                  </a:lnTo>
                  <a:lnTo>
                    <a:pt x="422612" y="784974"/>
                  </a:lnTo>
                  <a:lnTo>
                    <a:pt x="433050" y="807459"/>
                  </a:lnTo>
                  <a:lnTo>
                    <a:pt x="449775" y="821238"/>
                  </a:lnTo>
                  <a:lnTo>
                    <a:pt x="472236" y="825919"/>
                  </a:lnTo>
                  <a:lnTo>
                    <a:pt x="533361" y="825919"/>
                  </a:lnTo>
                  <a:lnTo>
                    <a:pt x="533361" y="930351"/>
                  </a:lnTo>
                  <a:lnTo>
                    <a:pt x="538074" y="955757"/>
                  </a:lnTo>
                  <a:lnTo>
                    <a:pt x="551845" y="974640"/>
                  </a:lnTo>
                  <a:lnTo>
                    <a:pt x="574118" y="986406"/>
                  </a:lnTo>
                  <a:lnTo>
                    <a:pt x="604342" y="990460"/>
                  </a:lnTo>
                  <a:lnTo>
                    <a:pt x="633994" y="986406"/>
                  </a:lnTo>
                  <a:lnTo>
                    <a:pt x="655978" y="974640"/>
                  </a:lnTo>
                  <a:lnTo>
                    <a:pt x="669645" y="955757"/>
                  </a:lnTo>
                  <a:lnTo>
                    <a:pt x="674344" y="930351"/>
                  </a:lnTo>
                  <a:lnTo>
                    <a:pt x="674344" y="825919"/>
                  </a:lnTo>
                  <a:lnTo>
                    <a:pt x="730542" y="825919"/>
                  </a:lnTo>
                  <a:lnTo>
                    <a:pt x="752579" y="821304"/>
                  </a:lnTo>
                  <a:lnTo>
                    <a:pt x="769351" y="807988"/>
                  </a:lnTo>
                  <a:lnTo>
                    <a:pt x="780025" y="786758"/>
                  </a:lnTo>
                  <a:lnTo>
                    <a:pt x="783767" y="758405"/>
                  </a:lnTo>
                  <a:lnTo>
                    <a:pt x="783767" y="755230"/>
                  </a:lnTo>
                  <a:lnTo>
                    <a:pt x="783767" y="749960"/>
                  </a:lnTo>
                  <a:lnTo>
                    <a:pt x="782789" y="741527"/>
                  </a:lnTo>
                  <a:lnTo>
                    <a:pt x="793280" y="761700"/>
                  </a:lnTo>
                  <a:lnTo>
                    <a:pt x="809037" y="783458"/>
                  </a:lnTo>
                  <a:lnTo>
                    <a:pt x="830895" y="800865"/>
                  </a:lnTo>
                  <a:lnTo>
                    <a:pt x="859688" y="807986"/>
                  </a:lnTo>
                  <a:lnTo>
                    <a:pt x="890358" y="801048"/>
                  </a:lnTo>
                  <a:lnTo>
                    <a:pt x="916498" y="782539"/>
                  </a:lnTo>
                  <a:lnTo>
                    <a:pt x="934690" y="755919"/>
                  </a:lnTo>
                  <a:lnTo>
                    <a:pt x="941514" y="724649"/>
                  </a:lnTo>
                  <a:lnTo>
                    <a:pt x="940527" y="713046"/>
                  </a:lnTo>
                  <a:lnTo>
                    <a:pt x="937320" y="701446"/>
                  </a:lnTo>
                  <a:lnTo>
                    <a:pt x="931527" y="689055"/>
                  </a:lnTo>
                  <a:lnTo>
                    <a:pt x="922782" y="675081"/>
                  </a:lnTo>
                  <a:lnTo>
                    <a:pt x="877587" y="605438"/>
                  </a:lnTo>
                  <a:lnTo>
                    <a:pt x="839812" y="543346"/>
                  </a:lnTo>
                  <a:lnTo>
                    <a:pt x="808645" y="488348"/>
                  </a:lnTo>
                  <a:lnTo>
                    <a:pt x="783278" y="439988"/>
                  </a:lnTo>
                  <a:lnTo>
                    <a:pt x="762903" y="397808"/>
                  </a:lnTo>
                  <a:lnTo>
                    <a:pt x="746709" y="361352"/>
                  </a:lnTo>
                  <a:lnTo>
                    <a:pt x="723633" y="303784"/>
                  </a:lnTo>
                  <a:lnTo>
                    <a:pt x="877430" y="303784"/>
                  </a:lnTo>
                  <a:lnTo>
                    <a:pt x="900305" y="298970"/>
                  </a:lnTo>
                  <a:lnTo>
                    <a:pt x="916989" y="285057"/>
                  </a:lnTo>
                  <a:lnTo>
                    <a:pt x="927202" y="262839"/>
                  </a:lnTo>
                  <a:lnTo>
                    <a:pt x="930668" y="233108"/>
                  </a:lnTo>
                  <a:lnTo>
                    <a:pt x="927202" y="202769"/>
                  </a:lnTo>
                  <a:lnTo>
                    <a:pt x="916989" y="180243"/>
                  </a:lnTo>
                  <a:lnTo>
                    <a:pt x="900305" y="166219"/>
                  </a:lnTo>
                  <a:lnTo>
                    <a:pt x="877430" y="161391"/>
                  </a:lnTo>
                  <a:lnTo>
                    <a:pt x="674344" y="161391"/>
                  </a:lnTo>
                  <a:lnTo>
                    <a:pt x="674344" y="62230"/>
                  </a:lnTo>
                  <a:lnTo>
                    <a:pt x="669784" y="36816"/>
                  </a:lnTo>
                  <a:lnTo>
                    <a:pt x="656350" y="17929"/>
                  </a:lnTo>
                  <a:lnTo>
                    <a:pt x="634412" y="6162"/>
                  </a:lnTo>
                  <a:lnTo>
                    <a:pt x="604342" y="2108"/>
                  </a:lnTo>
                  <a:lnTo>
                    <a:pt x="574118" y="6162"/>
                  </a:lnTo>
                  <a:lnTo>
                    <a:pt x="551845" y="17929"/>
                  </a:lnTo>
                  <a:lnTo>
                    <a:pt x="538074" y="36816"/>
                  </a:lnTo>
                  <a:lnTo>
                    <a:pt x="533361" y="62230"/>
                  </a:lnTo>
                  <a:lnTo>
                    <a:pt x="533361" y="161391"/>
                  </a:lnTo>
                  <a:lnTo>
                    <a:pt x="347040" y="161391"/>
                  </a:lnTo>
                  <a:lnTo>
                    <a:pt x="324729" y="166203"/>
                  </a:lnTo>
                  <a:lnTo>
                    <a:pt x="308336" y="180111"/>
                  </a:lnTo>
                  <a:lnTo>
                    <a:pt x="298230" y="202325"/>
                  </a:lnTo>
                  <a:lnTo>
                    <a:pt x="294779" y="232054"/>
                  </a:lnTo>
                  <a:lnTo>
                    <a:pt x="298230" y="262394"/>
                  </a:lnTo>
                  <a:lnTo>
                    <a:pt x="308336" y="284926"/>
                  </a:lnTo>
                  <a:lnTo>
                    <a:pt x="324729" y="298953"/>
                  </a:lnTo>
                  <a:lnTo>
                    <a:pt x="347040" y="303784"/>
                  </a:lnTo>
                  <a:lnTo>
                    <a:pt x="474205" y="303784"/>
                  </a:lnTo>
                  <a:lnTo>
                    <a:pt x="468108" y="319640"/>
                  </a:lnTo>
                  <a:lnTo>
                    <a:pt x="450363" y="367568"/>
                  </a:lnTo>
                  <a:lnTo>
                    <a:pt x="420294" y="440288"/>
                  </a:lnTo>
                  <a:lnTo>
                    <a:pt x="396867" y="486927"/>
                  </a:lnTo>
                  <a:lnTo>
                    <a:pt x="370319" y="534389"/>
                  </a:lnTo>
                  <a:lnTo>
                    <a:pt x="342538" y="579478"/>
                  </a:lnTo>
                  <a:lnTo>
                    <a:pt x="315416" y="619003"/>
                  </a:lnTo>
                  <a:lnTo>
                    <a:pt x="290842" y="649770"/>
                  </a:lnTo>
                  <a:lnTo>
                    <a:pt x="272911" y="670711"/>
                  </a:lnTo>
                  <a:lnTo>
                    <a:pt x="262004" y="685226"/>
                  </a:lnTo>
                  <a:lnTo>
                    <a:pt x="255902" y="696777"/>
                  </a:lnTo>
                  <a:lnTo>
                    <a:pt x="252387" y="708825"/>
                  </a:lnTo>
                  <a:lnTo>
                    <a:pt x="252387" y="308013"/>
                  </a:lnTo>
                  <a:close/>
                </a:path>
              </a:pathLst>
            </a:custGeom>
            <a:ln w="261747">
              <a:solidFill>
                <a:srgbClr val="B92A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88520" y="5579137"/>
              <a:ext cx="930275" cy="991869"/>
            </a:xfrm>
            <a:custGeom>
              <a:avLst/>
              <a:gdLst/>
              <a:ahLst/>
              <a:cxnLst/>
              <a:rect l="l" t="t" r="r" b="b"/>
              <a:pathLst>
                <a:path w="930275" h="991870">
                  <a:moveTo>
                    <a:pt x="543217" y="932459"/>
                  </a:moveTo>
                  <a:lnTo>
                    <a:pt x="547760" y="957256"/>
                  </a:lnTo>
                  <a:lnTo>
                    <a:pt x="561082" y="975826"/>
                  </a:lnTo>
                  <a:lnTo>
                    <a:pt x="582725" y="987476"/>
                  </a:lnTo>
                  <a:lnTo>
                    <a:pt x="612228" y="991514"/>
                  </a:lnTo>
                  <a:lnTo>
                    <a:pt x="641159" y="987476"/>
                  </a:lnTo>
                  <a:lnTo>
                    <a:pt x="662508" y="975826"/>
                  </a:lnTo>
                  <a:lnTo>
                    <a:pt x="675722" y="957256"/>
                  </a:lnTo>
                  <a:lnTo>
                    <a:pt x="680250" y="932459"/>
                  </a:lnTo>
                  <a:lnTo>
                    <a:pt x="680250" y="811149"/>
                  </a:lnTo>
                  <a:lnTo>
                    <a:pt x="691418" y="824876"/>
                  </a:lnTo>
                  <a:lnTo>
                    <a:pt x="729551" y="863892"/>
                  </a:lnTo>
                  <a:lnTo>
                    <a:pt x="772343" y="901946"/>
                  </a:lnTo>
                  <a:lnTo>
                    <a:pt x="806445" y="927046"/>
                  </a:lnTo>
                  <a:lnTo>
                    <a:pt x="859688" y="945108"/>
                  </a:lnTo>
                  <a:lnTo>
                    <a:pt x="887678" y="938946"/>
                  </a:lnTo>
                  <a:lnTo>
                    <a:pt x="909842" y="921907"/>
                  </a:lnTo>
                  <a:lnTo>
                    <a:pt x="924426" y="896164"/>
                  </a:lnTo>
                  <a:lnTo>
                    <a:pt x="929678" y="863892"/>
                  </a:lnTo>
                  <a:lnTo>
                    <a:pt x="927736" y="845331"/>
                  </a:lnTo>
                  <a:lnTo>
                    <a:pt x="920803" y="830927"/>
                  </a:lnTo>
                  <a:lnTo>
                    <a:pt x="907218" y="818502"/>
                  </a:lnTo>
                  <a:lnTo>
                    <a:pt x="885317" y="805878"/>
                  </a:lnTo>
                  <a:lnTo>
                    <a:pt x="855697" y="788078"/>
                  </a:lnTo>
                  <a:lnTo>
                    <a:pt x="822099" y="763160"/>
                  </a:lnTo>
                  <a:lnTo>
                    <a:pt x="787572" y="733496"/>
                  </a:lnTo>
                  <a:lnTo>
                    <a:pt x="755167" y="701459"/>
                  </a:lnTo>
                  <a:lnTo>
                    <a:pt x="882357" y="701459"/>
                  </a:lnTo>
                  <a:lnTo>
                    <a:pt x="902489" y="697353"/>
                  </a:lnTo>
                  <a:lnTo>
                    <a:pt x="916987" y="685236"/>
                  </a:lnTo>
                  <a:lnTo>
                    <a:pt x="925756" y="665406"/>
                  </a:lnTo>
                  <a:lnTo>
                    <a:pt x="928700" y="638162"/>
                  </a:lnTo>
                  <a:lnTo>
                    <a:pt x="925618" y="611529"/>
                  </a:lnTo>
                  <a:lnTo>
                    <a:pt x="916620" y="592016"/>
                  </a:lnTo>
                  <a:lnTo>
                    <a:pt x="902077" y="580019"/>
                  </a:lnTo>
                  <a:lnTo>
                    <a:pt x="882357" y="575932"/>
                  </a:lnTo>
                  <a:lnTo>
                    <a:pt x="680250" y="575932"/>
                  </a:lnTo>
                  <a:lnTo>
                    <a:pt x="680065" y="556833"/>
                  </a:lnTo>
                  <a:lnTo>
                    <a:pt x="678770" y="543367"/>
                  </a:lnTo>
                  <a:lnTo>
                    <a:pt x="675256" y="532471"/>
                  </a:lnTo>
                  <a:lnTo>
                    <a:pt x="668413" y="521081"/>
                  </a:lnTo>
                  <a:lnTo>
                    <a:pt x="674979" y="522629"/>
                  </a:lnTo>
                  <a:lnTo>
                    <a:pt x="683945" y="523979"/>
                  </a:lnTo>
                  <a:lnTo>
                    <a:pt x="694759" y="524935"/>
                  </a:lnTo>
                  <a:lnTo>
                    <a:pt x="706869" y="525297"/>
                  </a:lnTo>
                  <a:lnTo>
                    <a:pt x="813346" y="525297"/>
                  </a:lnTo>
                  <a:lnTo>
                    <a:pt x="852286" y="521605"/>
                  </a:lnTo>
                  <a:lnTo>
                    <a:pt x="876439" y="508420"/>
                  </a:lnTo>
                  <a:lnTo>
                    <a:pt x="888762" y="482579"/>
                  </a:lnTo>
                  <a:lnTo>
                    <a:pt x="892213" y="440918"/>
                  </a:lnTo>
                  <a:lnTo>
                    <a:pt x="892213" y="378688"/>
                  </a:lnTo>
                  <a:lnTo>
                    <a:pt x="888762" y="337020"/>
                  </a:lnTo>
                  <a:lnTo>
                    <a:pt x="876439" y="311175"/>
                  </a:lnTo>
                  <a:lnTo>
                    <a:pt x="852286" y="297989"/>
                  </a:lnTo>
                  <a:lnTo>
                    <a:pt x="813346" y="294297"/>
                  </a:lnTo>
                  <a:lnTo>
                    <a:pt x="708837" y="294297"/>
                  </a:lnTo>
                  <a:lnTo>
                    <a:pt x="669897" y="297989"/>
                  </a:lnTo>
                  <a:lnTo>
                    <a:pt x="645744" y="311175"/>
                  </a:lnTo>
                  <a:lnTo>
                    <a:pt x="633421" y="337020"/>
                  </a:lnTo>
                  <a:lnTo>
                    <a:pt x="629970" y="378688"/>
                  </a:lnTo>
                  <a:lnTo>
                    <a:pt x="629970" y="438810"/>
                  </a:lnTo>
                  <a:lnTo>
                    <a:pt x="630478" y="464782"/>
                  </a:lnTo>
                  <a:lnTo>
                    <a:pt x="632556" y="482052"/>
                  </a:lnTo>
                  <a:lnTo>
                    <a:pt x="637037" y="494576"/>
                  </a:lnTo>
                  <a:lnTo>
                    <a:pt x="644753" y="506310"/>
                  </a:lnTo>
                  <a:lnTo>
                    <a:pt x="636193" y="503543"/>
                  </a:lnTo>
                  <a:lnTo>
                    <a:pt x="628000" y="501567"/>
                  </a:lnTo>
                  <a:lnTo>
                    <a:pt x="619805" y="500381"/>
                  </a:lnTo>
                  <a:lnTo>
                    <a:pt x="611238" y="499986"/>
                  </a:lnTo>
                  <a:lnTo>
                    <a:pt x="604154" y="500200"/>
                  </a:lnTo>
                  <a:lnTo>
                    <a:pt x="597439" y="500908"/>
                  </a:lnTo>
                  <a:lnTo>
                    <a:pt x="590725" y="502209"/>
                  </a:lnTo>
                  <a:lnTo>
                    <a:pt x="583641" y="504202"/>
                  </a:lnTo>
                  <a:lnTo>
                    <a:pt x="590211" y="493538"/>
                  </a:lnTo>
                  <a:lnTo>
                    <a:pt x="594104" y="481393"/>
                  </a:lnTo>
                  <a:lnTo>
                    <a:pt x="595965" y="464304"/>
                  </a:lnTo>
                  <a:lnTo>
                    <a:pt x="596442" y="438810"/>
                  </a:lnTo>
                  <a:lnTo>
                    <a:pt x="596442" y="378688"/>
                  </a:lnTo>
                  <a:lnTo>
                    <a:pt x="592994" y="337020"/>
                  </a:lnTo>
                  <a:lnTo>
                    <a:pt x="580674" y="311175"/>
                  </a:lnTo>
                  <a:lnTo>
                    <a:pt x="556521" y="297989"/>
                  </a:lnTo>
                  <a:lnTo>
                    <a:pt x="517575" y="294297"/>
                  </a:lnTo>
                  <a:lnTo>
                    <a:pt x="414070" y="294297"/>
                  </a:lnTo>
                  <a:lnTo>
                    <a:pt x="375122" y="297989"/>
                  </a:lnTo>
                  <a:lnTo>
                    <a:pt x="350966" y="311175"/>
                  </a:lnTo>
                  <a:lnTo>
                    <a:pt x="338641" y="337020"/>
                  </a:lnTo>
                  <a:lnTo>
                    <a:pt x="335191" y="378688"/>
                  </a:lnTo>
                  <a:lnTo>
                    <a:pt x="335191" y="440918"/>
                  </a:lnTo>
                  <a:lnTo>
                    <a:pt x="338641" y="482579"/>
                  </a:lnTo>
                  <a:lnTo>
                    <a:pt x="350966" y="508420"/>
                  </a:lnTo>
                  <a:lnTo>
                    <a:pt x="375122" y="521605"/>
                  </a:lnTo>
                  <a:lnTo>
                    <a:pt x="414070" y="525297"/>
                  </a:lnTo>
                  <a:lnTo>
                    <a:pt x="521525" y="525297"/>
                  </a:lnTo>
                  <a:lnTo>
                    <a:pt x="530908" y="525099"/>
                  </a:lnTo>
                  <a:lnTo>
                    <a:pt x="538903" y="524506"/>
                  </a:lnTo>
                  <a:lnTo>
                    <a:pt x="546344" y="523518"/>
                  </a:lnTo>
                  <a:lnTo>
                    <a:pt x="554062" y="522135"/>
                  </a:lnTo>
                  <a:lnTo>
                    <a:pt x="547792" y="533953"/>
                  </a:lnTo>
                  <a:lnTo>
                    <a:pt x="544572" y="544685"/>
                  </a:lnTo>
                  <a:lnTo>
                    <a:pt x="543386" y="557591"/>
                  </a:lnTo>
                  <a:lnTo>
                    <a:pt x="543217" y="575932"/>
                  </a:lnTo>
                  <a:lnTo>
                    <a:pt x="348996" y="575932"/>
                  </a:lnTo>
                  <a:lnTo>
                    <a:pt x="329278" y="580167"/>
                  </a:lnTo>
                  <a:lnTo>
                    <a:pt x="314739" y="592412"/>
                  </a:lnTo>
                  <a:lnTo>
                    <a:pt x="305745" y="611974"/>
                  </a:lnTo>
                  <a:lnTo>
                    <a:pt x="302666" y="638162"/>
                  </a:lnTo>
                  <a:lnTo>
                    <a:pt x="305745" y="665406"/>
                  </a:lnTo>
                  <a:lnTo>
                    <a:pt x="314739" y="685236"/>
                  </a:lnTo>
                  <a:lnTo>
                    <a:pt x="329278" y="697353"/>
                  </a:lnTo>
                  <a:lnTo>
                    <a:pt x="348996" y="701459"/>
                  </a:lnTo>
                  <a:lnTo>
                    <a:pt x="462381" y="701459"/>
                  </a:lnTo>
                  <a:lnTo>
                    <a:pt x="433800" y="729142"/>
                  </a:lnTo>
                  <a:lnTo>
                    <a:pt x="399399" y="758412"/>
                  </a:lnTo>
                  <a:lnTo>
                    <a:pt x="365183" y="784519"/>
                  </a:lnTo>
                  <a:lnTo>
                    <a:pt x="337159" y="802716"/>
                  </a:lnTo>
                  <a:lnTo>
                    <a:pt x="312102" y="817893"/>
                  </a:lnTo>
                  <a:lnTo>
                    <a:pt x="296376" y="831586"/>
                  </a:lnTo>
                  <a:lnTo>
                    <a:pt x="288228" y="845875"/>
                  </a:lnTo>
                  <a:lnTo>
                    <a:pt x="285902" y="862838"/>
                  </a:lnTo>
                  <a:lnTo>
                    <a:pt x="291015" y="894874"/>
                  </a:lnTo>
                  <a:lnTo>
                    <a:pt x="304630" y="922166"/>
                  </a:lnTo>
                  <a:lnTo>
                    <a:pt x="324162" y="941151"/>
                  </a:lnTo>
                  <a:lnTo>
                    <a:pt x="347027" y="948270"/>
                  </a:lnTo>
                  <a:lnTo>
                    <a:pt x="382672" y="938306"/>
                  </a:lnTo>
                  <a:lnTo>
                    <a:pt x="426312" y="912596"/>
                  </a:lnTo>
                  <a:lnTo>
                    <a:pt x="471749" y="877419"/>
                  </a:lnTo>
                  <a:lnTo>
                    <a:pt x="512784" y="839051"/>
                  </a:lnTo>
                  <a:lnTo>
                    <a:pt x="543217" y="803770"/>
                  </a:lnTo>
                  <a:lnTo>
                    <a:pt x="543217" y="932459"/>
                  </a:lnTo>
                  <a:close/>
                </a:path>
                <a:path w="930275" h="991870">
                  <a:moveTo>
                    <a:pt x="478142" y="387121"/>
                  </a:moveTo>
                  <a:lnTo>
                    <a:pt x="490969" y="387121"/>
                  </a:lnTo>
                  <a:lnTo>
                    <a:pt x="492937" y="389229"/>
                  </a:lnTo>
                  <a:lnTo>
                    <a:pt x="492937" y="402945"/>
                  </a:lnTo>
                  <a:lnTo>
                    <a:pt x="492706" y="419291"/>
                  </a:lnTo>
                  <a:lnTo>
                    <a:pt x="491088" y="428518"/>
                  </a:lnTo>
                  <a:lnTo>
                    <a:pt x="486695" y="432604"/>
                  </a:lnTo>
                  <a:lnTo>
                    <a:pt x="478142" y="433527"/>
                  </a:lnTo>
                  <a:lnTo>
                    <a:pt x="453504" y="433527"/>
                  </a:lnTo>
                  <a:lnTo>
                    <a:pt x="439699" y="433527"/>
                  </a:lnTo>
                  <a:lnTo>
                    <a:pt x="437718" y="431419"/>
                  </a:lnTo>
                  <a:lnTo>
                    <a:pt x="437718" y="416661"/>
                  </a:lnTo>
                  <a:lnTo>
                    <a:pt x="437964" y="400917"/>
                  </a:lnTo>
                  <a:lnTo>
                    <a:pt x="439691" y="391999"/>
                  </a:lnTo>
                  <a:lnTo>
                    <a:pt x="444377" y="388027"/>
                  </a:lnTo>
                  <a:lnTo>
                    <a:pt x="453504" y="387121"/>
                  </a:lnTo>
                  <a:lnTo>
                    <a:pt x="478142" y="387121"/>
                  </a:lnTo>
                  <a:close/>
                </a:path>
                <a:path w="930275" h="991870">
                  <a:moveTo>
                    <a:pt x="772922" y="387121"/>
                  </a:moveTo>
                  <a:lnTo>
                    <a:pt x="786726" y="387121"/>
                  </a:lnTo>
                  <a:lnTo>
                    <a:pt x="788695" y="389229"/>
                  </a:lnTo>
                  <a:lnTo>
                    <a:pt x="788695" y="402945"/>
                  </a:lnTo>
                  <a:lnTo>
                    <a:pt x="788448" y="419291"/>
                  </a:lnTo>
                  <a:lnTo>
                    <a:pt x="786723" y="428518"/>
                  </a:lnTo>
                  <a:lnTo>
                    <a:pt x="782040" y="432604"/>
                  </a:lnTo>
                  <a:lnTo>
                    <a:pt x="772922" y="433527"/>
                  </a:lnTo>
                  <a:lnTo>
                    <a:pt x="748271" y="433527"/>
                  </a:lnTo>
                  <a:lnTo>
                    <a:pt x="734479" y="433527"/>
                  </a:lnTo>
                  <a:lnTo>
                    <a:pt x="732497" y="431419"/>
                  </a:lnTo>
                  <a:lnTo>
                    <a:pt x="732497" y="416661"/>
                  </a:lnTo>
                  <a:lnTo>
                    <a:pt x="732744" y="400917"/>
                  </a:lnTo>
                  <a:lnTo>
                    <a:pt x="734469" y="391999"/>
                  </a:lnTo>
                  <a:lnTo>
                    <a:pt x="739152" y="388027"/>
                  </a:lnTo>
                  <a:lnTo>
                    <a:pt x="748271" y="387121"/>
                  </a:lnTo>
                  <a:lnTo>
                    <a:pt x="772922" y="387121"/>
                  </a:lnTo>
                  <a:close/>
                </a:path>
                <a:path w="930275" h="991870">
                  <a:moveTo>
                    <a:pt x="684199" y="128689"/>
                  </a:moveTo>
                  <a:lnTo>
                    <a:pt x="697001" y="128689"/>
                  </a:lnTo>
                  <a:lnTo>
                    <a:pt x="698982" y="130797"/>
                  </a:lnTo>
                  <a:lnTo>
                    <a:pt x="698982" y="144513"/>
                  </a:lnTo>
                  <a:lnTo>
                    <a:pt x="698751" y="161468"/>
                  </a:lnTo>
                  <a:lnTo>
                    <a:pt x="697134" y="171008"/>
                  </a:lnTo>
                  <a:lnTo>
                    <a:pt x="692746" y="175209"/>
                  </a:lnTo>
                  <a:lnTo>
                    <a:pt x="684199" y="176149"/>
                  </a:lnTo>
                  <a:lnTo>
                    <a:pt x="545185" y="176149"/>
                  </a:lnTo>
                  <a:lnTo>
                    <a:pt x="531380" y="176149"/>
                  </a:lnTo>
                  <a:lnTo>
                    <a:pt x="529412" y="174040"/>
                  </a:lnTo>
                  <a:lnTo>
                    <a:pt x="529412" y="160337"/>
                  </a:lnTo>
                  <a:lnTo>
                    <a:pt x="529658" y="143374"/>
                  </a:lnTo>
                  <a:lnTo>
                    <a:pt x="531383" y="133831"/>
                  </a:lnTo>
                  <a:lnTo>
                    <a:pt x="536066" y="129628"/>
                  </a:lnTo>
                  <a:lnTo>
                    <a:pt x="545185" y="128689"/>
                  </a:lnTo>
                  <a:lnTo>
                    <a:pt x="684199" y="128689"/>
                  </a:lnTo>
                  <a:close/>
                </a:path>
                <a:path w="930275" h="991870">
                  <a:moveTo>
                    <a:pt x="393357" y="182486"/>
                  </a:moveTo>
                  <a:lnTo>
                    <a:pt x="397086" y="223265"/>
                  </a:lnTo>
                  <a:lnTo>
                    <a:pt x="409875" y="249208"/>
                  </a:lnTo>
                  <a:lnTo>
                    <a:pt x="434124" y="262889"/>
                  </a:lnTo>
                  <a:lnTo>
                    <a:pt x="472236" y="266877"/>
                  </a:lnTo>
                  <a:lnTo>
                    <a:pt x="757148" y="266877"/>
                  </a:lnTo>
                  <a:lnTo>
                    <a:pt x="795826" y="262889"/>
                  </a:lnTo>
                  <a:lnTo>
                    <a:pt x="820366" y="249208"/>
                  </a:lnTo>
                  <a:lnTo>
                    <a:pt x="833261" y="223265"/>
                  </a:lnTo>
                  <a:lnTo>
                    <a:pt x="837006" y="182486"/>
                  </a:lnTo>
                  <a:lnTo>
                    <a:pt x="837006" y="113931"/>
                  </a:lnTo>
                  <a:lnTo>
                    <a:pt x="833261" y="73152"/>
                  </a:lnTo>
                  <a:lnTo>
                    <a:pt x="820366" y="47209"/>
                  </a:lnTo>
                  <a:lnTo>
                    <a:pt x="795826" y="33528"/>
                  </a:lnTo>
                  <a:lnTo>
                    <a:pt x="757148" y="29540"/>
                  </a:lnTo>
                  <a:lnTo>
                    <a:pt x="472236" y="29540"/>
                  </a:lnTo>
                  <a:lnTo>
                    <a:pt x="434124" y="33528"/>
                  </a:lnTo>
                  <a:lnTo>
                    <a:pt x="409875" y="47209"/>
                  </a:lnTo>
                  <a:lnTo>
                    <a:pt x="397086" y="73152"/>
                  </a:lnTo>
                  <a:lnTo>
                    <a:pt x="393357" y="113931"/>
                  </a:lnTo>
                  <a:lnTo>
                    <a:pt x="393357" y="182486"/>
                  </a:lnTo>
                  <a:close/>
                </a:path>
                <a:path w="930275" h="991870">
                  <a:moveTo>
                    <a:pt x="54216" y="184594"/>
                  </a:moveTo>
                  <a:lnTo>
                    <a:pt x="31760" y="189258"/>
                  </a:lnTo>
                  <a:lnTo>
                    <a:pt x="15035" y="202920"/>
                  </a:lnTo>
                  <a:lnTo>
                    <a:pt x="4594" y="225088"/>
                  </a:lnTo>
                  <a:lnTo>
                    <a:pt x="990" y="255270"/>
                  </a:lnTo>
                  <a:lnTo>
                    <a:pt x="4594" y="285443"/>
                  </a:lnTo>
                  <a:lnTo>
                    <a:pt x="15035" y="307608"/>
                  </a:lnTo>
                  <a:lnTo>
                    <a:pt x="31760" y="321269"/>
                  </a:lnTo>
                  <a:lnTo>
                    <a:pt x="54216" y="325932"/>
                  </a:lnTo>
                  <a:lnTo>
                    <a:pt x="105486" y="325932"/>
                  </a:lnTo>
                  <a:lnTo>
                    <a:pt x="105486" y="512635"/>
                  </a:lnTo>
                  <a:lnTo>
                    <a:pt x="95039" y="516244"/>
                  </a:lnTo>
                  <a:lnTo>
                    <a:pt x="85521" y="519361"/>
                  </a:lnTo>
                  <a:lnTo>
                    <a:pt x="76375" y="522281"/>
                  </a:lnTo>
                  <a:lnTo>
                    <a:pt x="67043" y="525297"/>
                  </a:lnTo>
                  <a:lnTo>
                    <a:pt x="35356" y="537676"/>
                  </a:lnTo>
                  <a:lnTo>
                    <a:pt x="14666" y="552329"/>
                  </a:lnTo>
                  <a:lnTo>
                    <a:pt x="3404" y="571135"/>
                  </a:lnTo>
                  <a:lnTo>
                    <a:pt x="0" y="595972"/>
                  </a:lnTo>
                  <a:lnTo>
                    <a:pt x="4682" y="631666"/>
                  </a:lnTo>
                  <a:lnTo>
                    <a:pt x="17499" y="660834"/>
                  </a:lnTo>
                  <a:lnTo>
                    <a:pt x="36599" y="680512"/>
                  </a:lnTo>
                  <a:lnTo>
                    <a:pt x="60134" y="687730"/>
                  </a:lnTo>
                  <a:lnTo>
                    <a:pt x="68886" y="687285"/>
                  </a:lnTo>
                  <a:lnTo>
                    <a:pt x="78376" y="685753"/>
                  </a:lnTo>
                  <a:lnTo>
                    <a:pt x="90082" y="682838"/>
                  </a:lnTo>
                  <a:lnTo>
                    <a:pt x="105486" y="678243"/>
                  </a:lnTo>
                  <a:lnTo>
                    <a:pt x="105486" y="801662"/>
                  </a:lnTo>
                  <a:lnTo>
                    <a:pt x="104268" y="819556"/>
                  </a:lnTo>
                  <a:lnTo>
                    <a:pt x="100187" y="830133"/>
                  </a:lnTo>
                  <a:lnTo>
                    <a:pt x="92595" y="835175"/>
                  </a:lnTo>
                  <a:lnTo>
                    <a:pt x="80848" y="836460"/>
                  </a:lnTo>
                  <a:lnTo>
                    <a:pt x="77876" y="836460"/>
                  </a:lnTo>
                  <a:lnTo>
                    <a:pt x="60134" y="835406"/>
                  </a:lnTo>
                  <a:lnTo>
                    <a:pt x="56184" y="835406"/>
                  </a:lnTo>
                  <a:lnTo>
                    <a:pt x="38596" y="840516"/>
                  </a:lnTo>
                  <a:lnTo>
                    <a:pt x="24888" y="854922"/>
                  </a:lnTo>
                  <a:lnTo>
                    <a:pt x="15986" y="877239"/>
                  </a:lnTo>
                  <a:lnTo>
                    <a:pt x="12814" y="906081"/>
                  </a:lnTo>
                  <a:lnTo>
                    <a:pt x="17574" y="942142"/>
                  </a:lnTo>
                  <a:lnTo>
                    <a:pt x="33147" y="965941"/>
                  </a:lnTo>
                  <a:lnTo>
                    <a:pt x="61473" y="979060"/>
                  </a:lnTo>
                  <a:lnTo>
                    <a:pt x="104495" y="983081"/>
                  </a:lnTo>
                  <a:lnTo>
                    <a:pt x="159187" y="979040"/>
                  </a:lnTo>
                  <a:lnTo>
                    <a:pt x="198924" y="965937"/>
                  </a:lnTo>
                  <a:lnTo>
                    <a:pt x="225317" y="942303"/>
                  </a:lnTo>
                  <a:lnTo>
                    <a:pt x="239972" y="906670"/>
                  </a:lnTo>
                  <a:lnTo>
                    <a:pt x="244500" y="857567"/>
                  </a:lnTo>
                  <a:lnTo>
                    <a:pt x="244500" y="618121"/>
                  </a:lnTo>
                  <a:lnTo>
                    <a:pt x="293450" y="591192"/>
                  </a:lnTo>
                  <a:lnTo>
                    <a:pt x="320408" y="569601"/>
                  </a:lnTo>
                  <a:lnTo>
                    <a:pt x="331839" y="549591"/>
                  </a:lnTo>
                  <a:lnTo>
                    <a:pt x="334213" y="527405"/>
                  </a:lnTo>
                  <a:lnTo>
                    <a:pt x="329652" y="491146"/>
                  </a:lnTo>
                  <a:lnTo>
                    <a:pt x="316955" y="462802"/>
                  </a:lnTo>
                  <a:lnTo>
                    <a:pt x="297603" y="444347"/>
                  </a:lnTo>
                  <a:lnTo>
                    <a:pt x="273075" y="437756"/>
                  </a:lnTo>
                  <a:lnTo>
                    <a:pt x="267362" y="438019"/>
                  </a:lnTo>
                  <a:lnTo>
                    <a:pt x="261373" y="439073"/>
                  </a:lnTo>
                  <a:lnTo>
                    <a:pt x="254092" y="441313"/>
                  </a:lnTo>
                  <a:lnTo>
                    <a:pt x="244500" y="445135"/>
                  </a:lnTo>
                  <a:lnTo>
                    <a:pt x="244500" y="325932"/>
                  </a:lnTo>
                  <a:lnTo>
                    <a:pt x="276047" y="325932"/>
                  </a:lnTo>
                  <a:lnTo>
                    <a:pt x="298920" y="321269"/>
                  </a:lnTo>
                  <a:lnTo>
                    <a:pt x="315599" y="307608"/>
                  </a:lnTo>
                  <a:lnTo>
                    <a:pt x="325808" y="285443"/>
                  </a:lnTo>
                  <a:lnTo>
                    <a:pt x="329272" y="255270"/>
                  </a:lnTo>
                  <a:lnTo>
                    <a:pt x="325808" y="225088"/>
                  </a:lnTo>
                  <a:lnTo>
                    <a:pt x="315599" y="202920"/>
                  </a:lnTo>
                  <a:lnTo>
                    <a:pt x="298920" y="189258"/>
                  </a:lnTo>
                  <a:lnTo>
                    <a:pt x="276047" y="184594"/>
                  </a:lnTo>
                  <a:lnTo>
                    <a:pt x="244500" y="184594"/>
                  </a:lnTo>
                  <a:lnTo>
                    <a:pt x="244500" y="59067"/>
                  </a:lnTo>
                  <a:lnTo>
                    <a:pt x="239955" y="33818"/>
                  </a:lnTo>
                  <a:lnTo>
                    <a:pt x="226629" y="15293"/>
                  </a:lnTo>
                  <a:lnTo>
                    <a:pt x="204986" y="3889"/>
                  </a:lnTo>
                  <a:lnTo>
                    <a:pt x="175488" y="0"/>
                  </a:lnTo>
                  <a:lnTo>
                    <a:pt x="145417" y="3889"/>
                  </a:lnTo>
                  <a:lnTo>
                    <a:pt x="123480" y="15293"/>
                  </a:lnTo>
                  <a:lnTo>
                    <a:pt x="110046" y="33818"/>
                  </a:lnTo>
                  <a:lnTo>
                    <a:pt x="105486" y="59067"/>
                  </a:lnTo>
                  <a:lnTo>
                    <a:pt x="105486" y="184594"/>
                  </a:lnTo>
                  <a:lnTo>
                    <a:pt x="54216" y="184594"/>
                  </a:lnTo>
                  <a:close/>
                </a:path>
              </a:pathLst>
            </a:custGeom>
            <a:ln w="261747">
              <a:solidFill>
                <a:srgbClr val="B92A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63325" y="5408221"/>
            <a:ext cx="1997710" cy="1291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300" b="1" spc="-610" dirty="0">
                <a:solidFill>
                  <a:srgbClr val="FFFFFF"/>
                </a:solidFill>
                <a:latin typeface="Microsoft JhengHei"/>
                <a:cs typeface="Microsoft JhengHei"/>
              </a:rPr>
              <a:t>体操</a:t>
            </a:r>
            <a:endParaRPr sz="8300">
              <a:latin typeface="Microsoft JhengHei"/>
              <a:cs typeface="Microsoft JhengHe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56043" y="681097"/>
            <a:ext cx="2681605" cy="4726305"/>
            <a:chOff x="4929581" y="735161"/>
            <a:chExt cx="2681605" cy="4726305"/>
          </a:xfrm>
        </p:grpSpPr>
        <p:sp>
          <p:nvSpPr>
            <p:cNvPr id="14" name="object 14"/>
            <p:cNvSpPr/>
            <p:nvPr/>
          </p:nvSpPr>
          <p:spPr>
            <a:xfrm>
              <a:off x="6746125" y="4520812"/>
              <a:ext cx="132080" cy="581660"/>
            </a:xfrm>
            <a:custGeom>
              <a:avLst/>
              <a:gdLst/>
              <a:ahLst/>
              <a:cxnLst/>
              <a:rect l="l" t="t" r="r" b="b"/>
              <a:pathLst>
                <a:path w="132079" h="581660">
                  <a:moveTo>
                    <a:pt x="131851" y="0"/>
                  </a:moveTo>
                  <a:lnTo>
                    <a:pt x="0" y="581075"/>
                  </a:lnTo>
                </a:path>
              </a:pathLst>
            </a:custGeom>
            <a:solidFill>
              <a:srgbClr val="62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46125" y="4520812"/>
              <a:ext cx="132080" cy="581660"/>
            </a:xfrm>
            <a:custGeom>
              <a:avLst/>
              <a:gdLst/>
              <a:ahLst/>
              <a:cxnLst/>
              <a:rect l="l" t="t" r="r" b="b"/>
              <a:pathLst>
                <a:path w="132079" h="581660">
                  <a:moveTo>
                    <a:pt x="131851" y="0"/>
                  </a:moveTo>
                  <a:lnTo>
                    <a:pt x="0" y="581075"/>
                  </a:lnTo>
                </a:path>
              </a:pathLst>
            </a:custGeom>
            <a:ln w="81737">
              <a:solidFill>
                <a:srgbClr val="B92A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63184" y="4849282"/>
              <a:ext cx="456565" cy="344805"/>
            </a:xfrm>
            <a:custGeom>
              <a:avLst/>
              <a:gdLst/>
              <a:ahLst/>
              <a:cxnLst/>
              <a:rect l="l" t="t" r="r" b="b"/>
              <a:pathLst>
                <a:path w="456565" h="344804">
                  <a:moveTo>
                    <a:pt x="456399" y="0"/>
                  </a:moveTo>
                  <a:lnTo>
                    <a:pt x="0" y="344601"/>
                  </a:lnTo>
                </a:path>
              </a:pathLst>
            </a:custGeom>
            <a:solidFill>
              <a:srgbClr val="62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63184" y="4849282"/>
              <a:ext cx="456565" cy="344805"/>
            </a:xfrm>
            <a:custGeom>
              <a:avLst/>
              <a:gdLst/>
              <a:ahLst/>
              <a:cxnLst/>
              <a:rect l="l" t="t" r="r" b="b"/>
              <a:pathLst>
                <a:path w="456565" h="344804">
                  <a:moveTo>
                    <a:pt x="0" y="344601"/>
                  </a:moveTo>
                  <a:lnTo>
                    <a:pt x="456399" y="0"/>
                  </a:lnTo>
                </a:path>
              </a:pathLst>
            </a:custGeom>
            <a:ln w="81737">
              <a:solidFill>
                <a:srgbClr val="B92A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21945" y="5306110"/>
              <a:ext cx="548640" cy="114300"/>
            </a:xfrm>
            <a:custGeom>
              <a:avLst/>
              <a:gdLst/>
              <a:ahLst/>
              <a:cxnLst/>
              <a:rect l="l" t="t" r="r" b="b"/>
              <a:pathLst>
                <a:path w="548640" h="114300">
                  <a:moveTo>
                    <a:pt x="548182" y="0"/>
                  </a:moveTo>
                  <a:lnTo>
                    <a:pt x="0" y="114185"/>
                  </a:lnTo>
                </a:path>
              </a:pathLst>
            </a:custGeom>
            <a:solidFill>
              <a:srgbClr val="62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21945" y="5306110"/>
              <a:ext cx="548640" cy="114300"/>
            </a:xfrm>
            <a:custGeom>
              <a:avLst/>
              <a:gdLst/>
              <a:ahLst/>
              <a:cxnLst/>
              <a:rect l="l" t="t" r="r" b="b"/>
              <a:pathLst>
                <a:path w="548640" h="114300">
                  <a:moveTo>
                    <a:pt x="0" y="114185"/>
                  </a:moveTo>
                  <a:lnTo>
                    <a:pt x="548182" y="0"/>
                  </a:lnTo>
                </a:path>
              </a:pathLst>
            </a:custGeom>
            <a:ln w="81737">
              <a:solidFill>
                <a:srgbClr val="B92A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29581" y="735161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5">
                  <a:moveTo>
                    <a:pt x="375310" y="0"/>
                  </a:moveTo>
                  <a:lnTo>
                    <a:pt x="328232" y="2924"/>
                  </a:lnTo>
                  <a:lnTo>
                    <a:pt x="282899" y="11462"/>
                  </a:lnTo>
                  <a:lnTo>
                    <a:pt x="239663" y="25263"/>
                  </a:lnTo>
                  <a:lnTo>
                    <a:pt x="198875" y="43974"/>
                  </a:lnTo>
                  <a:lnTo>
                    <a:pt x="160888" y="67244"/>
                  </a:lnTo>
                  <a:lnTo>
                    <a:pt x="126052" y="94721"/>
                  </a:lnTo>
                  <a:lnTo>
                    <a:pt x="94720" y="126054"/>
                  </a:lnTo>
                  <a:lnTo>
                    <a:pt x="67243" y="160891"/>
                  </a:lnTo>
                  <a:lnTo>
                    <a:pt x="43973" y="198879"/>
                  </a:lnTo>
                  <a:lnTo>
                    <a:pt x="25262" y="239669"/>
                  </a:lnTo>
                  <a:lnTo>
                    <a:pt x="11462" y="282907"/>
                  </a:lnTo>
                  <a:lnTo>
                    <a:pt x="2924" y="328242"/>
                  </a:lnTo>
                  <a:lnTo>
                    <a:pt x="0" y="375323"/>
                  </a:lnTo>
                  <a:lnTo>
                    <a:pt x="2924" y="422401"/>
                  </a:lnTo>
                  <a:lnTo>
                    <a:pt x="11462" y="467734"/>
                  </a:lnTo>
                  <a:lnTo>
                    <a:pt x="25262" y="510971"/>
                  </a:lnTo>
                  <a:lnTo>
                    <a:pt x="43973" y="551760"/>
                  </a:lnTo>
                  <a:lnTo>
                    <a:pt x="67243" y="589749"/>
                  </a:lnTo>
                  <a:lnTo>
                    <a:pt x="94720" y="624586"/>
                  </a:lnTo>
                  <a:lnTo>
                    <a:pt x="126052" y="655920"/>
                  </a:lnTo>
                  <a:lnTo>
                    <a:pt x="160888" y="683398"/>
                  </a:lnTo>
                  <a:lnTo>
                    <a:pt x="198875" y="706669"/>
                  </a:lnTo>
                  <a:lnTo>
                    <a:pt x="239663" y="725381"/>
                  </a:lnTo>
                  <a:lnTo>
                    <a:pt x="282899" y="739182"/>
                  </a:lnTo>
                  <a:lnTo>
                    <a:pt x="328232" y="747721"/>
                  </a:lnTo>
                  <a:lnTo>
                    <a:pt x="375310" y="750646"/>
                  </a:lnTo>
                  <a:lnTo>
                    <a:pt x="422390" y="747721"/>
                  </a:lnTo>
                  <a:lnTo>
                    <a:pt x="467726" y="739182"/>
                  </a:lnTo>
                  <a:lnTo>
                    <a:pt x="510964" y="725381"/>
                  </a:lnTo>
                  <a:lnTo>
                    <a:pt x="551753" y="706669"/>
                  </a:lnTo>
                  <a:lnTo>
                    <a:pt x="589742" y="683398"/>
                  </a:lnTo>
                  <a:lnTo>
                    <a:pt x="624579" y="655920"/>
                  </a:lnTo>
                  <a:lnTo>
                    <a:pt x="655911" y="624586"/>
                  </a:lnTo>
                  <a:lnTo>
                    <a:pt x="683389" y="589749"/>
                  </a:lnTo>
                  <a:lnTo>
                    <a:pt x="706659" y="551760"/>
                  </a:lnTo>
                  <a:lnTo>
                    <a:pt x="725370" y="510971"/>
                  </a:lnTo>
                  <a:lnTo>
                    <a:pt x="739171" y="467734"/>
                  </a:lnTo>
                  <a:lnTo>
                    <a:pt x="747709" y="422401"/>
                  </a:lnTo>
                  <a:lnTo>
                    <a:pt x="750633" y="375323"/>
                  </a:lnTo>
                  <a:lnTo>
                    <a:pt x="747709" y="328242"/>
                  </a:lnTo>
                  <a:lnTo>
                    <a:pt x="739171" y="282907"/>
                  </a:lnTo>
                  <a:lnTo>
                    <a:pt x="725370" y="239669"/>
                  </a:lnTo>
                  <a:lnTo>
                    <a:pt x="706659" y="198879"/>
                  </a:lnTo>
                  <a:lnTo>
                    <a:pt x="683389" y="160891"/>
                  </a:lnTo>
                  <a:lnTo>
                    <a:pt x="655911" y="126054"/>
                  </a:lnTo>
                  <a:lnTo>
                    <a:pt x="624579" y="94721"/>
                  </a:lnTo>
                  <a:lnTo>
                    <a:pt x="589742" y="67244"/>
                  </a:lnTo>
                  <a:lnTo>
                    <a:pt x="551753" y="43974"/>
                  </a:lnTo>
                  <a:lnTo>
                    <a:pt x="510964" y="25263"/>
                  </a:lnTo>
                  <a:lnTo>
                    <a:pt x="467726" y="11462"/>
                  </a:lnTo>
                  <a:lnTo>
                    <a:pt x="422390" y="2924"/>
                  </a:lnTo>
                  <a:lnTo>
                    <a:pt x="375310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11476" y="62260"/>
            <a:ext cx="6134735" cy="286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3515"/>
              </a:lnSpc>
              <a:spcBef>
                <a:spcPts val="100"/>
              </a:spcBef>
            </a:pPr>
            <a:r>
              <a:rPr sz="12200" b="1" spc="-434" dirty="0">
                <a:solidFill>
                  <a:srgbClr val="2E3092"/>
                </a:solidFill>
                <a:latin typeface="Arial"/>
                <a:cs typeface="Arial"/>
              </a:rPr>
              <a:t>1</a:t>
            </a:r>
            <a:r>
              <a:rPr lang="en-US" altLang="ja-JP" sz="12200" b="1" spc="-434" dirty="0">
                <a:solidFill>
                  <a:srgbClr val="2E3092"/>
                </a:solidFill>
                <a:latin typeface="Arial"/>
                <a:cs typeface="Arial"/>
              </a:rPr>
              <a:t>2</a:t>
            </a:r>
            <a:r>
              <a:rPr sz="9600" b="1" spc="-652" baseline="16927" dirty="0">
                <a:solidFill>
                  <a:srgbClr val="2E3092"/>
                </a:solidFill>
                <a:latin typeface="Arial"/>
                <a:cs typeface="Arial"/>
              </a:rPr>
              <a:t>/</a:t>
            </a:r>
            <a:r>
              <a:rPr lang="en-US" altLang="ja-JP" sz="12200" b="1" spc="-434" dirty="0">
                <a:solidFill>
                  <a:srgbClr val="2E3092"/>
                </a:solidFill>
                <a:latin typeface="Arial"/>
                <a:cs typeface="Arial"/>
              </a:rPr>
              <a:t>17</a:t>
            </a:r>
            <a:r>
              <a:rPr lang="ja-JP" altLang="en-US" sz="12200" b="1" spc="-760" dirty="0">
                <a:solidFill>
                  <a:srgbClr val="2E3092"/>
                </a:solidFill>
                <a:latin typeface="Arial"/>
                <a:cs typeface="Arial"/>
              </a:rPr>
              <a:t> </a:t>
            </a:r>
            <a:r>
              <a:rPr lang="ja-JP" altLang="en-US" sz="6225" b="1" spc="-75" baseline="26104" dirty="0">
                <a:solidFill>
                  <a:srgbClr val="FFFFFF"/>
                </a:solidFill>
                <a:latin typeface="Yu Gothic UI"/>
                <a:cs typeface="Yu Gothic UI"/>
              </a:rPr>
              <a:t>水</a:t>
            </a:r>
            <a:endParaRPr lang="ja-JP" altLang="en-US" sz="6225" baseline="26104" dirty="0">
              <a:latin typeface="Yu Gothic UI"/>
              <a:cs typeface="Yu Gothic UI"/>
            </a:endParaRPr>
          </a:p>
          <a:p>
            <a:pPr marL="1223010" algn="ctr">
              <a:lnSpc>
                <a:spcPts val="8835"/>
              </a:lnSpc>
            </a:pPr>
            <a:r>
              <a:rPr lang="en-US" altLang="ja-JP" sz="8300" b="1" spc="-645" dirty="0">
                <a:solidFill>
                  <a:srgbClr val="2E3092"/>
                </a:solidFill>
                <a:latin typeface="Arial"/>
                <a:cs typeface="Arial"/>
              </a:rPr>
              <a:t>10:30-</a:t>
            </a:r>
            <a:r>
              <a:rPr lang="en-US" altLang="ja-JP" sz="8300" b="1" spc="-695" dirty="0">
                <a:solidFill>
                  <a:srgbClr val="2E3092"/>
                </a:solidFill>
                <a:latin typeface="Arial"/>
                <a:cs typeface="Arial"/>
              </a:rPr>
              <a:t>11:15</a:t>
            </a:r>
            <a:endParaRPr lang="ja-JP" altLang="en-US" sz="83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06279" y="2964055"/>
            <a:ext cx="1930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231F20"/>
                </a:solidFill>
                <a:latin typeface="Microsoft JhengHei"/>
                <a:cs typeface="Microsoft JhengHei"/>
              </a:rPr>
              <a:t>がお届け！</a:t>
            </a:r>
            <a:endParaRPr sz="3000" dirty="0">
              <a:latin typeface="Microsoft JhengHei"/>
              <a:cs typeface="Microsoft JhengHe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2472" y="7297064"/>
            <a:ext cx="6772909" cy="3549650"/>
            <a:chOff x="532472" y="7297064"/>
            <a:chExt cx="6772909" cy="354965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472" y="7297064"/>
              <a:ext cx="3106331" cy="35491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8912" y="7297064"/>
              <a:ext cx="3106331" cy="354911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40449" y="7308888"/>
              <a:ext cx="2340610" cy="540385"/>
            </a:xfrm>
            <a:custGeom>
              <a:avLst/>
              <a:gdLst/>
              <a:ahLst/>
              <a:cxnLst/>
              <a:rect l="l" t="t" r="r" b="b"/>
              <a:pathLst>
                <a:path w="2340610" h="540384">
                  <a:moveTo>
                    <a:pt x="2290318" y="0"/>
                  </a:moveTo>
                  <a:lnTo>
                    <a:pt x="49771" y="0"/>
                  </a:lnTo>
                  <a:lnTo>
                    <a:pt x="30443" y="3928"/>
                  </a:lnTo>
                  <a:lnTo>
                    <a:pt x="14617" y="14624"/>
                  </a:lnTo>
                  <a:lnTo>
                    <a:pt x="3926" y="30453"/>
                  </a:lnTo>
                  <a:lnTo>
                    <a:pt x="0" y="49783"/>
                  </a:lnTo>
                  <a:lnTo>
                    <a:pt x="0" y="490232"/>
                  </a:lnTo>
                  <a:lnTo>
                    <a:pt x="3926" y="509555"/>
                  </a:lnTo>
                  <a:lnTo>
                    <a:pt x="14617" y="525381"/>
                  </a:lnTo>
                  <a:lnTo>
                    <a:pt x="30443" y="536075"/>
                  </a:lnTo>
                  <a:lnTo>
                    <a:pt x="49771" y="540003"/>
                  </a:lnTo>
                  <a:lnTo>
                    <a:pt x="2290318" y="540003"/>
                  </a:lnTo>
                  <a:lnTo>
                    <a:pt x="2309646" y="536075"/>
                  </a:lnTo>
                  <a:lnTo>
                    <a:pt x="2325471" y="525381"/>
                  </a:lnTo>
                  <a:lnTo>
                    <a:pt x="2336163" y="509555"/>
                  </a:lnTo>
                  <a:lnTo>
                    <a:pt x="2340089" y="490232"/>
                  </a:lnTo>
                  <a:lnTo>
                    <a:pt x="2340089" y="49783"/>
                  </a:lnTo>
                  <a:lnTo>
                    <a:pt x="2336163" y="30453"/>
                  </a:lnTo>
                  <a:lnTo>
                    <a:pt x="2325471" y="14624"/>
                  </a:lnTo>
                  <a:lnTo>
                    <a:pt x="2309646" y="3928"/>
                  </a:lnTo>
                  <a:lnTo>
                    <a:pt x="2290318" y="0"/>
                  </a:lnTo>
                  <a:close/>
                </a:path>
              </a:pathLst>
            </a:custGeom>
            <a:solidFill>
              <a:srgbClr val="DEDEDE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93377" y="7381181"/>
            <a:ext cx="22345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10" dirty="0">
                <a:solidFill>
                  <a:srgbClr val="050100"/>
                </a:solidFill>
                <a:latin typeface="SimSun"/>
                <a:cs typeface="SimSun"/>
              </a:rPr>
              <a:t>こてっちゃん</a:t>
            </a:r>
            <a:endParaRPr sz="3000">
              <a:latin typeface="SimSun"/>
              <a:cs typeface="SimSu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203920" y="7298701"/>
            <a:ext cx="1944370" cy="540385"/>
          </a:xfrm>
          <a:custGeom>
            <a:avLst/>
            <a:gdLst/>
            <a:ahLst/>
            <a:cxnLst/>
            <a:rect l="l" t="t" r="r" b="b"/>
            <a:pathLst>
              <a:path w="1944370" h="540384">
                <a:moveTo>
                  <a:pt x="1898637" y="0"/>
                </a:moveTo>
                <a:lnTo>
                  <a:pt x="45377" y="0"/>
                </a:lnTo>
                <a:lnTo>
                  <a:pt x="27758" y="3580"/>
                </a:lnTo>
                <a:lnTo>
                  <a:pt x="13330" y="13330"/>
                </a:lnTo>
                <a:lnTo>
                  <a:pt x="3580" y="27758"/>
                </a:lnTo>
                <a:lnTo>
                  <a:pt x="0" y="45377"/>
                </a:lnTo>
                <a:lnTo>
                  <a:pt x="0" y="494639"/>
                </a:lnTo>
                <a:lnTo>
                  <a:pt x="3580" y="512250"/>
                </a:lnTo>
                <a:lnTo>
                  <a:pt x="13330" y="526675"/>
                </a:lnTo>
                <a:lnTo>
                  <a:pt x="27758" y="536423"/>
                </a:lnTo>
                <a:lnTo>
                  <a:pt x="45377" y="540003"/>
                </a:lnTo>
                <a:lnTo>
                  <a:pt x="1898637" y="540003"/>
                </a:lnTo>
                <a:lnTo>
                  <a:pt x="1916253" y="536423"/>
                </a:lnTo>
                <a:lnTo>
                  <a:pt x="1930677" y="526675"/>
                </a:lnTo>
                <a:lnTo>
                  <a:pt x="1940422" y="512250"/>
                </a:lnTo>
                <a:lnTo>
                  <a:pt x="1944001" y="494639"/>
                </a:lnTo>
                <a:lnTo>
                  <a:pt x="1944001" y="45377"/>
                </a:lnTo>
                <a:lnTo>
                  <a:pt x="1940422" y="27758"/>
                </a:lnTo>
                <a:lnTo>
                  <a:pt x="1930677" y="13330"/>
                </a:lnTo>
                <a:lnTo>
                  <a:pt x="1916253" y="3580"/>
                </a:lnTo>
                <a:lnTo>
                  <a:pt x="1898637" y="0"/>
                </a:lnTo>
                <a:close/>
              </a:path>
            </a:pathLst>
          </a:custGeom>
          <a:solidFill>
            <a:srgbClr val="DEDEDE">
              <a:alpha val="8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433594" y="7384863"/>
            <a:ext cx="14859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25" dirty="0">
                <a:solidFill>
                  <a:srgbClr val="050100"/>
                </a:solidFill>
                <a:latin typeface="SimSun"/>
                <a:cs typeface="SimSun"/>
              </a:rPr>
              <a:t>なーみん</a:t>
            </a:r>
            <a:endParaRPr sz="300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Microsoft JhengHei</vt:lpstr>
      <vt:lpstr>SimSun</vt:lpstr>
      <vt:lpstr>Yu Gothic UI</vt:lpstr>
      <vt:lpstr>Arial</vt:lpstr>
      <vt:lpstr>Calibri</vt:lpstr>
      <vt:lpstr>Lucida Sans Unicode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11月26日チラシ</dc:title>
  <dc:creator>小泉愛弓</dc:creator>
  <cp:lastModifiedBy>愛弓 小泉</cp:lastModifiedBy>
  <cp:revision>1</cp:revision>
  <dcterms:created xsi:type="dcterms:W3CDTF">2025-10-29T10:21:30Z</dcterms:created>
  <dcterms:modified xsi:type="dcterms:W3CDTF">2025-10-29T10:28:35Z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2025-09-19T00:00:00Z</vt:filetime>
  </property>
  <property fmtid="{D5CDD505-2E9C-101B-9397-08002B2CF9AE}" pid="3" name="Creator">
    <vt:lpwstr>Adobe Illustrator 29.4 (Windows)</vt:lpwstr>
  </property>
  <property fmtid="{D5CDD505-2E9C-101B-9397-08002B2CF9AE}" pid="4" name="LastSaved">
    <vt:filetime>2025-10-29T00:00:00Z</vt:filetime>
  </property>
  <property fmtid="{D5CDD505-2E9C-101B-9397-08002B2CF9AE}" pid="5" name="Producer">
    <vt:lpwstr>Adobe PDF library 17.00</vt:lpwstr>
  </property>
</Properties>
</file>