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AD88B7-2AE0-4689-ADFC-D548B0A606AD}" v="1" dt="2025-09-30T08:53:00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96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custSel modSld">
      <pc:chgData name="寺田 勝也" userId="8c59538c-4358-4eb0-84dd-2e7cb114f0dc" providerId="ADAL" clId="{C1CCDA61-15A4-4D10-B50A-0028A41ECB04}" dt="2025-09-30T08:54:22.245" v="41" actId="1076"/>
      <pc:docMkLst>
        <pc:docMk/>
      </pc:docMkLst>
      <pc:sldChg chg="addSp delSp modSp mod">
        <pc:chgData name="寺田 勝也" userId="8c59538c-4358-4eb0-84dd-2e7cb114f0dc" providerId="ADAL" clId="{C1CCDA61-15A4-4D10-B50A-0028A41ECB04}" dt="2025-09-30T08:54:22.245" v="41" actId="1076"/>
        <pc:sldMkLst>
          <pc:docMk/>
          <pc:sldMk cId="89545559" sldId="268"/>
        </pc:sldMkLst>
        <pc:spChg chg="mod">
          <ac:chgData name="寺田 勝也" userId="8c59538c-4358-4eb0-84dd-2e7cb114f0dc" providerId="ADAL" clId="{C1CCDA61-15A4-4D10-B50A-0028A41ECB04}" dt="2025-09-27T06:38:09.460" v="6" actId="1036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C1CCDA61-15A4-4D10-B50A-0028A41ECB04}" dt="2025-09-27T06:38:09.460" v="6" actId="1036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C1CCDA61-15A4-4D10-B50A-0028A41ECB04}" dt="2025-09-27T06:38:09.460" v="6" actId="1036"/>
          <ac:spMkLst>
            <pc:docMk/>
            <pc:sldMk cId="89545559" sldId="268"/>
            <ac:spMk id="20" creationId="{41E96684-E5EF-563D-51BC-ADAC403DF3FD}"/>
          </ac:spMkLst>
        </pc:spChg>
        <pc:spChg chg="mod ord">
          <ac:chgData name="寺田 勝也" userId="8c59538c-4358-4eb0-84dd-2e7cb114f0dc" providerId="ADAL" clId="{C1CCDA61-15A4-4D10-B50A-0028A41ECB04}" dt="2025-09-30T08:54:22.245" v="41" actId="1076"/>
          <ac:spMkLst>
            <pc:docMk/>
            <pc:sldMk cId="89545559" sldId="268"/>
            <ac:spMk id="42" creationId="{CC16345F-76A1-431F-A519-54A95DA818F2}"/>
          </ac:spMkLst>
        </pc:spChg>
        <pc:spChg chg="mod">
          <ac:chgData name="寺田 勝也" userId="8c59538c-4358-4eb0-84dd-2e7cb114f0dc" providerId="ADAL" clId="{C1CCDA61-15A4-4D10-B50A-0028A41ECB04}" dt="2025-09-30T08:54:01.681" v="39" actId="20577"/>
          <ac:spMkLst>
            <pc:docMk/>
            <pc:sldMk cId="89545559" sldId="268"/>
            <ac:spMk id="54" creationId="{6CEA46D3-F5D5-AF3E-BB3F-43C60736DC2C}"/>
          </ac:spMkLst>
        </pc:spChg>
        <pc:picChg chg="add mod">
          <ac:chgData name="寺田 勝也" userId="8c59538c-4358-4eb0-84dd-2e7cb114f0dc" providerId="ADAL" clId="{C1CCDA61-15A4-4D10-B50A-0028A41ECB04}" dt="2025-09-30T08:54:18.436" v="40" actId="14100"/>
          <ac:picMkLst>
            <pc:docMk/>
            <pc:sldMk cId="89545559" sldId="268"/>
            <ac:picMk id="2" creationId="{A9A91216-AC38-F008-F51A-9B987A3438F2}"/>
          </ac:picMkLst>
        </pc:picChg>
        <pc:picChg chg="del">
          <ac:chgData name="寺田 勝也" userId="8c59538c-4358-4eb0-84dd-2e7cb114f0dc" providerId="ADAL" clId="{C1CCDA61-15A4-4D10-B50A-0028A41ECB04}" dt="2025-09-30T08:51:47.584" v="7" actId="478"/>
          <ac:picMkLst>
            <pc:docMk/>
            <pc:sldMk cId="89545559" sldId="268"/>
            <ac:picMk id="18" creationId="{B1735410-16ED-F38B-34AE-60B9224ACD3C}"/>
          </ac:picMkLst>
        </pc:picChg>
      </pc:sldChg>
    </pc:docChg>
  </pc:docChgLst>
  <pc:docChgLst>
    <pc:chgData name="寺田 勝也" userId="8c59538c-4358-4eb0-84dd-2e7cb114f0dc" providerId="ADAL" clId="{8B038C7C-5A3A-4226-828F-1E2EE7298594}"/>
    <pc:docChg chg="modSld">
      <pc:chgData name="寺田 勝也" userId="8c59538c-4358-4eb0-84dd-2e7cb114f0dc" providerId="ADAL" clId="{8B038C7C-5A3A-4226-828F-1E2EE7298594}" dt="2024-11-22T02:24:54.602" v="2" actId="20577"/>
      <pc:docMkLst>
        <pc:docMk/>
      </pc:docMkLst>
    </pc:docChg>
  </pc:docChgLst>
  <pc:docChgLst>
    <pc:chgData name="奥田陽子" userId="5bf8eb3d-eb6b-4939-b4ac-48d545c81564" providerId="ADAL" clId="{95FA63B4-5229-482D-B057-780EE7B22DC4}"/>
    <pc:docChg chg="modSld">
      <pc:chgData name="奥田陽子" userId="5bf8eb3d-eb6b-4939-b4ac-48d545c81564" providerId="ADAL" clId="{95FA63B4-5229-482D-B057-780EE7B22DC4}" dt="2024-08-06T05:05:45.125" v="11" actId="20577"/>
      <pc:docMkLst>
        <pc:docMk/>
      </pc:docMkLst>
    </pc:docChg>
  </pc:docChgLst>
  <pc:docChgLst>
    <pc:chgData name="奥田陽子" userId="5bf8eb3d-eb6b-4939-b4ac-48d545c81564" providerId="ADAL" clId="{09485B12-BE67-4DBA-93E0-B84EDBBF1B72}"/>
    <pc:docChg chg="modSld">
      <pc:chgData name="奥田陽子" userId="5bf8eb3d-eb6b-4939-b4ac-48d545c81564" providerId="ADAL" clId="{09485B12-BE67-4DBA-93E0-B84EDBBF1B72}" dt="2024-11-01T00:52:35.698" v="9" actId="20577"/>
      <pc:docMkLst>
        <pc:docMk/>
      </pc:docMkLst>
    </pc:docChg>
  </pc:docChgLst>
  <pc:docChgLst>
    <pc:chgData name="奥田陽子" userId="5bf8eb3d-eb6b-4939-b4ac-48d545c81564" providerId="ADAL" clId="{29622D5F-7F76-4EBC-9256-D5A81A78A476}"/>
    <pc:docChg chg="modSld">
      <pc:chgData name="奥田陽子" userId="5bf8eb3d-eb6b-4939-b4ac-48d545c81564" providerId="ADAL" clId="{29622D5F-7F76-4EBC-9256-D5A81A78A476}" dt="2025-06-12T04:06:07.995" v="3" actId="20577"/>
      <pc:docMkLst>
        <pc:docMk/>
      </pc:docMkLst>
    </pc:docChg>
  </pc:docChgLst>
  <pc:docChgLst>
    <pc:chgData name="寺田 勝也" userId="8c59538c-4358-4eb0-84dd-2e7cb114f0dc" providerId="ADAL" clId="{706F24F1-60A7-4C3D-81F6-EB58661E54FD}"/>
    <pc:docChg chg="modSld">
      <pc:chgData name="寺田 勝也" userId="8c59538c-4358-4eb0-84dd-2e7cb114f0dc" providerId="ADAL" clId="{706F24F1-60A7-4C3D-81F6-EB58661E54FD}" dt="2025-03-04T09:38:56.566" v="13" actId="20577"/>
      <pc:docMkLst>
        <pc:docMk/>
      </pc:docMkLst>
    </pc:docChg>
  </pc:docChgLst>
  <pc:docChgLst>
    <pc:chgData name="奥田陽子" userId="5bf8eb3d-eb6b-4939-b4ac-48d545c81564" providerId="ADAL" clId="{10D17CF9-C870-449F-AF65-03CD23F0C82A}"/>
    <pc:docChg chg="modSld">
      <pc:chgData name="奥田陽子" userId="5bf8eb3d-eb6b-4939-b4ac-48d545c81564" providerId="ADAL" clId="{10D17CF9-C870-449F-AF65-03CD23F0C82A}" dt="2024-10-16T11:46:13.134" v="4" actId="20577"/>
      <pc:docMkLst>
        <pc:docMk/>
      </pc:docMkLst>
    </pc:docChg>
  </pc:docChgLst>
  <pc:docChgLst>
    <pc:chgData name="奥田陽子" userId="5bf8eb3d-eb6b-4939-b4ac-48d545c81564" providerId="ADAL" clId="{5A880123-A7A1-4E6F-95B3-7C6A9324A950}"/>
    <pc:docChg chg="modSld">
      <pc:chgData name="奥田陽子" userId="5bf8eb3d-eb6b-4939-b4ac-48d545c81564" providerId="ADAL" clId="{5A880123-A7A1-4E6F-95B3-7C6A9324A950}" dt="2025-08-28T02:02:31.434" v="8" actId="20577"/>
      <pc:docMkLst>
        <pc:docMk/>
      </pc:docMkLst>
      <pc:sldChg chg="modSp mod">
        <pc:chgData name="奥田陽子" userId="5bf8eb3d-eb6b-4939-b4ac-48d545c81564" providerId="ADAL" clId="{5A880123-A7A1-4E6F-95B3-7C6A9324A950}" dt="2025-08-28T02:02:31.434" v="8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C9DBA0AF-D900-4C8D-A806-F0ECA15F3AED}"/>
    <pc:docChg chg="modSld">
      <pc:chgData name="寺田 勝也" userId="8c59538c-4358-4eb0-84dd-2e7cb114f0dc" providerId="ADAL" clId="{C9DBA0AF-D900-4C8D-A806-F0ECA15F3AED}" dt="2025-01-31T04:29:50.324" v="5" actId="20577"/>
      <pc:docMkLst>
        <pc:docMk/>
      </pc:docMkLst>
    </pc:docChg>
  </pc:docChgLst>
  <pc:docChgLst>
    <pc:chgData name="寺田 勝也" userId="8c59538c-4358-4eb0-84dd-2e7cb114f0dc" providerId="ADAL" clId="{8CD0F59D-C859-45F0-95DA-4C880AF92911}"/>
    <pc:docChg chg="modSld">
      <pc:chgData name="寺田 勝也" userId="8c59538c-4358-4eb0-84dd-2e7cb114f0dc" providerId="ADAL" clId="{8CD0F59D-C859-45F0-95DA-4C880AF92911}" dt="2024-06-28T01:50:22.763" v="7" actId="20577"/>
      <pc:docMkLst>
        <pc:docMk/>
      </pc:docMkLst>
    </pc:docChg>
  </pc:docChgLst>
  <pc:docChgLst>
    <pc:chgData name="奥田陽子" userId="5bf8eb3d-eb6b-4939-b4ac-48d545c81564" providerId="ADAL" clId="{9580B274-4E70-4762-A22C-0E7AB2852D95}"/>
    <pc:docChg chg="modSld">
      <pc:chgData name="奥田陽子" userId="5bf8eb3d-eb6b-4939-b4ac-48d545c81564" providerId="ADAL" clId="{9580B274-4E70-4762-A22C-0E7AB2852D95}" dt="2025-07-31T02:20:30.999" v="2" actId="20577"/>
      <pc:docMkLst>
        <pc:docMk/>
      </pc:docMkLst>
      <pc:sldChg chg="modSp mod">
        <pc:chgData name="奥田陽子" userId="5bf8eb3d-eb6b-4939-b4ac-48d545c81564" providerId="ADAL" clId="{9580B274-4E70-4762-A22C-0E7AB2852D95}" dt="2025-07-31T02:20:30.999" v="2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9379F7BA-4806-4366-B112-5336E77B550F}"/>
    <pc:docChg chg="modSld">
      <pc:chgData name="寺田 勝也" userId="8c59538c-4358-4eb0-84dd-2e7cb114f0dc" providerId="ADAL" clId="{9379F7BA-4806-4366-B112-5336E77B550F}" dt="2025-07-08T01:08:23.233" v="3" actId="20577"/>
      <pc:docMkLst>
        <pc:docMk/>
      </pc:docMkLst>
    </pc:docChg>
  </pc:docChgLst>
  <pc:docChgLst>
    <pc:chgData name="島田 敦" userId="e210887b-ab87-448f-ab1b-91e8f97427df" providerId="ADAL" clId="{A7D20D6F-C43F-47CE-AF1B-3263190F2FE8}"/>
    <pc:docChg chg="undo custSel modSld">
      <pc:chgData name="島田 敦" userId="e210887b-ab87-448f-ab1b-91e8f97427df" providerId="ADAL" clId="{A7D20D6F-C43F-47CE-AF1B-3263190F2FE8}" dt="2023-08-16T05:40:08.439" v="27" actId="1076"/>
      <pc:docMkLst>
        <pc:docMk/>
      </pc:docMkLst>
    </pc:docChg>
  </pc:docChgLst>
  <pc:docChgLst>
    <pc:chgData name="寺田 勝也" userId="8c59538c-4358-4eb0-84dd-2e7cb114f0dc" providerId="ADAL" clId="{F80ADCFA-8A4C-4A92-BCC2-4D6AAD4FE894}"/>
    <pc:docChg chg="undo custSel delSld modSld">
      <pc:chgData name="寺田 勝也" userId="8c59538c-4358-4eb0-84dd-2e7cb114f0dc" providerId="ADAL" clId="{F80ADCFA-8A4C-4A92-BCC2-4D6AAD4FE894}" dt="2025-05-01T13:24:02.176" v="35" actId="1076"/>
      <pc:docMkLst>
        <pc:docMk/>
      </pc:docMkLst>
      <pc:sldChg chg="delSp modSp mod">
        <pc:chgData name="寺田 勝也" userId="8c59538c-4358-4eb0-84dd-2e7cb114f0dc" providerId="ADAL" clId="{F80ADCFA-8A4C-4A92-BCC2-4D6AAD4FE894}" dt="2025-05-01T13:24:02.176" v="35" actId="1076"/>
        <pc:sldMkLst>
          <pc:docMk/>
          <pc:sldMk cId="89545559" sldId="268"/>
        </pc:sldMkLst>
      </pc:sldChg>
      <pc:sldChg chg="del">
        <pc:chgData name="寺田 勝也" userId="8c59538c-4358-4eb0-84dd-2e7cb114f0dc" providerId="ADAL" clId="{F80ADCFA-8A4C-4A92-BCC2-4D6AAD4FE894}" dt="2025-05-01T13:10:58.368" v="11" actId="47"/>
        <pc:sldMkLst>
          <pc:docMk/>
          <pc:sldMk cId="3117259899" sldId="269"/>
        </pc:sldMkLst>
      </pc:sldChg>
      <pc:sldChg chg="modSp del mod">
        <pc:chgData name="寺田 勝也" userId="8c59538c-4358-4eb0-84dd-2e7cb114f0dc" providerId="ADAL" clId="{F80ADCFA-8A4C-4A92-BCC2-4D6AAD4FE894}" dt="2025-05-01T13:12:16.278" v="14" actId="47"/>
        <pc:sldMkLst>
          <pc:docMk/>
          <pc:sldMk cId="1453475120" sldId="270"/>
        </pc:sldMkLst>
      </pc:sldChg>
    </pc:docChg>
  </pc:docChgLst>
  <pc:docChgLst>
    <pc:chgData name="藤田 英里沙" userId="55fb1634-084b-4aa3-92eb-65b651078df8" providerId="ADAL" clId="{B09FE6F0-71C8-407A-881D-813501AFA898}"/>
    <pc:docChg chg="undo custSel modSld">
      <pc:chgData name="藤田 英里沙" userId="55fb1634-084b-4aa3-92eb-65b651078df8" providerId="ADAL" clId="{B09FE6F0-71C8-407A-881D-813501AFA898}" dt="2025-03-04T11:10:16.546" v="21" actId="1036"/>
      <pc:docMkLst>
        <pc:docMk/>
      </pc:docMkLst>
      <pc:sldChg chg="modSp mod">
        <pc:chgData name="藤田 英里沙" userId="55fb1634-084b-4aa3-92eb-65b651078df8" providerId="ADAL" clId="{B09FE6F0-71C8-407A-881D-813501AFA898}" dt="2025-03-04T11:10:16.546" v="21" actId="1036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7B45BC7C-97BA-4CF9-A303-5F388245526C}"/>
    <pc:docChg chg="modSld">
      <pc:chgData name="寺田 勝也" userId="8c59538c-4358-4eb0-84dd-2e7cb114f0dc" providerId="ADAL" clId="{7B45BC7C-97BA-4CF9-A303-5F388245526C}" dt="2025-05-28T08:31:15.229" v="41" actId="20577"/>
      <pc:docMkLst>
        <pc:docMk/>
      </pc:docMkLst>
    </pc:docChg>
  </pc:docChgLst>
  <pc:docChgLst>
    <pc:chgData name="寺田 勝也" userId="8c59538c-4358-4eb0-84dd-2e7cb114f0dc" providerId="ADAL" clId="{84B0A1A1-693A-41F7-9925-2C8BEEB3DB7F}"/>
    <pc:docChg chg="modSld">
      <pc:chgData name="寺田 勝也" userId="8c59538c-4358-4eb0-84dd-2e7cb114f0dc" providerId="ADAL" clId="{84B0A1A1-693A-41F7-9925-2C8BEEB3DB7F}" dt="2024-11-27T02:05:53.271" v="5" actId="20577"/>
      <pc:docMkLst>
        <pc:docMk/>
      </pc:docMkLst>
      <pc:sldChg chg="modSp mod">
        <pc:chgData name="寺田 勝也" userId="8c59538c-4358-4eb0-84dd-2e7cb114f0dc" providerId="ADAL" clId="{84B0A1A1-693A-41F7-9925-2C8BEEB3DB7F}" dt="2024-11-27T02:05:53.271" v="5" actId="20577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FCC9FBDE-D96E-4807-9A52-33A4C2C87B01}"/>
    <pc:docChg chg="modSld">
      <pc:chgData name="奥田陽子" userId="5bf8eb3d-eb6b-4939-b4ac-48d545c81564" providerId="ADAL" clId="{FCC9FBDE-D96E-4807-9A52-33A4C2C87B01}" dt="2024-08-29T01:59:34.240" v="39" actId="20577"/>
      <pc:docMkLst>
        <pc:docMk/>
      </pc:docMkLst>
    </pc:docChg>
  </pc:docChgLst>
  <pc:docChgLst>
    <pc:chgData name="寺田 勝也" userId="8c59538c-4358-4eb0-84dd-2e7cb114f0dc" providerId="ADAL" clId="{4072F587-9F91-49CC-ACCB-258ED386085C}"/>
    <pc:docChg chg="modSld">
      <pc:chgData name="寺田 勝也" userId="8c59538c-4358-4eb0-84dd-2e7cb114f0dc" providerId="ADAL" clId="{4072F587-9F91-49CC-ACCB-258ED386085C}" dt="2024-10-02T09:22:05.032" v="9" actId="20577"/>
      <pc:docMkLst>
        <pc:docMk/>
      </pc:docMkLst>
    </pc:docChg>
  </pc:docChgLst>
  <pc:docChgLst>
    <pc:chgData name="寺田 勝也" userId="8c59538c-4358-4eb0-84dd-2e7cb114f0dc" providerId="ADAL" clId="{6FFA147E-369E-4E8F-B078-24026335122F}"/>
    <pc:docChg chg="modSld">
      <pc:chgData name="寺田 勝也" userId="8c59538c-4358-4eb0-84dd-2e7cb114f0dc" providerId="ADAL" clId="{6FFA147E-369E-4E8F-B078-24026335122F}" dt="2025-08-26T09:19:24.721" v="14" actId="20577"/>
      <pc:docMkLst>
        <pc:docMk/>
      </pc:docMkLst>
    </pc:docChg>
  </pc:docChgLst>
  <pc:docChgLst>
    <pc:chgData name="奥田陽子" userId="5bf8eb3d-eb6b-4939-b4ac-48d545c81564" providerId="ADAL" clId="{E5904B2E-C231-4418-9F3A-0587145ACE71}"/>
    <pc:docChg chg="custSel addSld modSld">
      <pc:chgData name="奥田陽子" userId="5bf8eb3d-eb6b-4939-b4ac-48d545c81564" providerId="ADAL" clId="{E5904B2E-C231-4418-9F3A-0587145ACE71}" dt="2025-04-09T10:56:05.722" v="115" actId="20577"/>
      <pc:docMkLst>
        <pc:docMk/>
      </pc:docMkLst>
      <pc:sldChg chg="addSp delSp modSp mod">
        <pc:chgData name="奥田陽子" userId="5bf8eb3d-eb6b-4939-b4ac-48d545c81564" providerId="ADAL" clId="{E5904B2E-C231-4418-9F3A-0587145ACE71}" dt="2025-04-09T10:55:04.477" v="41" actId="1076"/>
        <pc:sldMkLst>
          <pc:docMk/>
          <pc:sldMk cId="89545559" sldId="268"/>
        </pc:sldMkLst>
      </pc:sldChg>
      <pc:sldChg chg="addSp modSp add">
        <pc:chgData name="奥田陽子" userId="5bf8eb3d-eb6b-4939-b4ac-48d545c81564" providerId="ADAL" clId="{E5904B2E-C231-4418-9F3A-0587145ACE71}" dt="2025-04-09T10:55:53.244" v="114"/>
        <pc:sldMkLst>
          <pc:docMk/>
          <pc:sldMk cId="3117259899" sldId="269"/>
        </pc:sldMkLst>
      </pc:sldChg>
      <pc:sldChg chg="addSp delSp modSp add mod">
        <pc:chgData name="奥田陽子" userId="5bf8eb3d-eb6b-4939-b4ac-48d545c81564" providerId="ADAL" clId="{E5904B2E-C231-4418-9F3A-0587145ACE71}" dt="2025-04-09T10:56:05.722" v="115" actId="20577"/>
        <pc:sldMkLst>
          <pc:docMk/>
          <pc:sldMk cId="1453475120" sldId="270"/>
        </pc:sldMkLst>
      </pc:sldChg>
    </pc:docChg>
  </pc:docChgLst>
  <pc:docChgLst>
    <pc:chgData name="寺田 勝也" userId="8c59538c-4358-4eb0-84dd-2e7cb114f0dc" providerId="ADAL" clId="{F49E273F-4DF4-4A98-B1CD-7C048D40FE69}"/>
    <pc:docChg chg="modSld">
      <pc:chgData name="寺田 勝也" userId="8c59538c-4358-4eb0-84dd-2e7cb114f0dc" providerId="ADAL" clId="{F49E273F-4DF4-4A98-B1CD-7C048D40FE69}" dt="2025-05-12T07:53:57.184" v="2" actId="20577"/>
      <pc:docMkLst>
        <pc:docMk/>
      </pc:docMkLst>
    </pc:docChg>
  </pc:docChgLst>
  <pc:docChgLst>
    <pc:chgData name="奥田陽子" userId="5bf8eb3d-eb6b-4939-b4ac-48d545c81564" providerId="ADAL" clId="{152FC076-1A04-41AA-ADA1-EBDAAF9FBACC}"/>
    <pc:docChg chg="modSld">
      <pc:chgData name="奥田陽子" userId="5bf8eb3d-eb6b-4939-b4ac-48d545c81564" providerId="ADAL" clId="{152FC076-1A04-41AA-ADA1-EBDAAF9FBACC}" dt="2023-11-28T04:56:40.229" v="4"/>
      <pc:docMkLst>
        <pc:docMk/>
      </pc:docMkLst>
    </pc:docChg>
  </pc:docChgLst>
  <pc:docChgLst>
    <pc:chgData name="奥田陽子" userId="5bf8eb3d-eb6b-4939-b4ac-48d545c81564" providerId="ADAL" clId="{2C3C4ED2-F4AF-49E6-AC26-B37E99DF8229}"/>
    <pc:docChg chg="modSld">
      <pc:chgData name="奥田陽子" userId="5bf8eb3d-eb6b-4939-b4ac-48d545c81564" providerId="ADAL" clId="{2C3C4ED2-F4AF-49E6-AC26-B37E99DF8229}" dt="2023-10-26T06:49:22.079" v="12"/>
      <pc:docMkLst>
        <pc:docMk/>
      </pc:docMkLst>
      <pc:sldChg chg="modSp mod">
        <pc:chgData name="奥田陽子" userId="5bf8eb3d-eb6b-4939-b4ac-48d545c81564" providerId="ADAL" clId="{2C3C4ED2-F4AF-49E6-AC26-B37E99DF8229}" dt="2023-10-26T06:49:22.079" v="12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24684EE4-9180-4CED-A1C3-CC986616CA2A}"/>
    <pc:docChg chg="modSld">
      <pc:chgData name="寺田 勝也" userId="8c59538c-4358-4eb0-84dd-2e7cb114f0dc" providerId="ADAL" clId="{24684EE4-9180-4CED-A1C3-CC986616CA2A}" dt="2024-08-29T07:29:08.428" v="4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09-30T04:24:23.882" v="5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09-30T04:24:23.882" v="5" actId="20577"/>
        <pc:sldMkLst>
          <pc:docMk/>
          <pc:sldMk cId="89545559" sldId="268"/>
        </pc:sldMkLst>
        <pc:spChg chg="mod">
          <ac:chgData name="シニアコミュニケーション事業部" userId="cd653e3e-f57e-4eb0-8866-5993409b02ad" providerId="ADAL" clId="{AF455ABB-F588-46AB-82FE-CE2AE4D19A58}" dt="2025-09-30T04:24:23.882" v="5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奥田陽子" userId="5bf8eb3d-eb6b-4939-b4ac-48d545c81564" providerId="ADAL" clId="{A0EDDEA4-2970-4E9B-98B3-56F0617DA210}"/>
    <pc:docChg chg="modSld">
      <pc:chgData name="奥田陽子" userId="5bf8eb3d-eb6b-4939-b4ac-48d545c81564" providerId="ADAL" clId="{A0EDDEA4-2970-4E9B-98B3-56F0617DA210}" dt="2024-07-24T03:19:56.796" v="10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2931215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手も足も 出ません母の ド根性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36145" y="1839306"/>
            <a:ext cx="523220" cy="37600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水不足 人手不足の コメ不足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我が足で 歩く幸せ いつまでも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pic>
        <p:nvPicPr>
          <p:cNvPr id="2" name="図 1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A9A91216-AC38-F008-F51A-9B987A3438F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645" y="6252384"/>
            <a:ext cx="1629524" cy="165532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テキスト ボックス 7">
            <a:extLst>
              <a:ext uri="{FF2B5EF4-FFF2-40B4-BE49-F238E27FC236}">
                <a16:creationId xmlns:a16="http://schemas.microsoft.com/office/drawing/2014/main" id="{CC16345F-76A1-431F-A519-54A95DA818F2}"/>
              </a:ext>
            </a:extLst>
          </p:cNvPr>
          <p:cNvSpPr txBox="1"/>
          <p:nvPr/>
        </p:nvSpPr>
        <p:spPr>
          <a:xfrm>
            <a:off x="-137602" y="7541056"/>
            <a:ext cx="3669544" cy="407804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MC</a:t>
            </a:r>
            <a:r>
              <a:rPr lang="ja-JP" altLang="en-US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　小倉ひかる</a:t>
            </a: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DBE250-3D85-414B-B757-94670E8D94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ccc50300-c016-41b3-baf7-1f053ea3de53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</TotalTime>
  <Words>76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82</cp:revision>
  <cp:lastPrinted>2025-07-01T03:46:36Z</cp:lastPrinted>
  <dcterms:created xsi:type="dcterms:W3CDTF">2021-12-24T07:23:06Z</dcterms:created>
  <dcterms:modified xsi:type="dcterms:W3CDTF">2025-09-30T08:54:26Z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