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24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A12B"/>
    <a:srgbClr val="F8AF2C"/>
    <a:srgbClr val="3E68AC"/>
    <a:srgbClr val="1C90B4"/>
    <a:srgbClr val="D89C06"/>
    <a:srgbClr val="F8662C"/>
    <a:srgbClr val="CA3208"/>
    <a:srgbClr val="8EC909"/>
    <a:srgbClr val="FA4700"/>
    <a:srgbClr val="F1B0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68" autoAdjust="0"/>
    <p:restoredTop sz="94660"/>
  </p:normalViewPr>
  <p:slideViewPr>
    <p:cSldViewPr snapToGrid="0">
      <p:cViewPr varScale="1">
        <p:scale>
          <a:sx n="42" d="100"/>
          <a:sy n="42" d="100"/>
        </p:scale>
        <p:origin x="182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奥田陽子" userId="5bf8eb3d-eb6b-4939-b4ac-48d545c81564" providerId="ADAL" clId="{868E08E6-E596-4D4D-91EB-7C4312C31577}"/>
    <pc:docChg chg="undo custSel modSld">
      <pc:chgData name="奥田陽子" userId="5bf8eb3d-eb6b-4939-b4ac-48d545c81564" providerId="ADAL" clId="{868E08E6-E596-4D4D-91EB-7C4312C31577}" dt="2025-04-01T07:56:51.853" v="35"/>
      <pc:docMkLst>
        <pc:docMk/>
      </pc:docMkLst>
      <pc:sldChg chg="addSp delSp modSp mod">
        <pc:chgData name="奥田陽子" userId="5bf8eb3d-eb6b-4939-b4ac-48d545c81564" providerId="ADAL" clId="{868E08E6-E596-4D4D-91EB-7C4312C31577}" dt="2025-04-01T07:56:51.853" v="35"/>
        <pc:sldMkLst>
          <pc:docMk/>
          <pc:sldMk cId="1320684754" sldId="324"/>
        </pc:sldMkLst>
      </pc:sldChg>
    </pc:docChg>
  </pc:docChgLst>
  <pc:docChgLst>
    <pc:chgData name="奥田陽子" userId="5bf8eb3d-eb6b-4939-b4ac-48d545c81564" providerId="ADAL" clId="{822A8A8A-1020-4D13-8705-BE97EA926192}"/>
    <pc:docChg chg="modSld">
      <pc:chgData name="奥田陽子" userId="5bf8eb3d-eb6b-4939-b4ac-48d545c81564" providerId="ADAL" clId="{822A8A8A-1020-4D13-8705-BE97EA926192}" dt="2025-08-28T01:56:50.649" v="10" actId="20577"/>
      <pc:docMkLst>
        <pc:docMk/>
      </pc:docMkLst>
      <pc:sldChg chg="modSp mod">
        <pc:chgData name="奥田陽子" userId="5bf8eb3d-eb6b-4939-b4ac-48d545c81564" providerId="ADAL" clId="{822A8A8A-1020-4D13-8705-BE97EA926192}" dt="2025-08-28T01:56:50.649" v="10" actId="20577"/>
        <pc:sldMkLst>
          <pc:docMk/>
          <pc:sldMk cId="1320684754" sldId="324"/>
        </pc:sldMkLst>
      </pc:sldChg>
    </pc:docChg>
  </pc:docChgLst>
  <pc:docChgLst>
    <pc:chgData name="シニアコミュニケーション事業部" userId="cd653e3e-f57e-4eb0-8866-5993409b02ad" providerId="ADAL" clId="{AF455ABB-F588-46AB-82FE-CE2AE4D19A58}"/>
    <pc:docChg chg="modSld">
      <pc:chgData name="シニアコミュニケーション事業部" userId="cd653e3e-f57e-4eb0-8866-5993409b02ad" providerId="ADAL" clId="{AF455ABB-F588-46AB-82FE-CE2AE4D19A58}" dt="2025-09-30T04:23:31.660" v="15" actId="20577"/>
      <pc:docMkLst>
        <pc:docMk/>
      </pc:docMkLst>
      <pc:sldChg chg="modSp mod">
        <pc:chgData name="シニアコミュニケーション事業部" userId="cd653e3e-f57e-4eb0-8866-5993409b02ad" providerId="ADAL" clId="{AF455ABB-F588-46AB-82FE-CE2AE4D19A58}" dt="2025-09-30T04:23:31.660" v="15" actId="20577"/>
        <pc:sldMkLst>
          <pc:docMk/>
          <pc:sldMk cId="1320684754" sldId="324"/>
        </pc:sldMkLst>
        <pc:spChg chg="mod">
          <ac:chgData name="シニアコミュニケーション事業部" userId="cd653e3e-f57e-4eb0-8866-5993409b02ad" providerId="ADAL" clId="{AF455ABB-F588-46AB-82FE-CE2AE4D19A58}" dt="2025-09-30T04:23:31.660" v="15" actId="20577"/>
          <ac:spMkLst>
            <pc:docMk/>
            <pc:sldMk cId="1320684754" sldId="324"/>
            <ac:spMk id="23" creationId="{AA288389-1F81-A5EA-0CDF-54B1986C2FD4}"/>
          </ac:spMkLst>
        </pc:spChg>
      </pc:sldChg>
    </pc:docChg>
  </pc:docChgLst>
  <pc:docChgLst>
    <pc:chgData name="寺田 勝也" userId="8c59538c-4358-4eb0-84dd-2e7cb114f0dc" providerId="ADAL" clId="{C80EF7DF-402B-4CB9-B8C6-C8211E23B7D8}"/>
    <pc:docChg chg="custSel modSld">
      <pc:chgData name="寺田 勝也" userId="8c59538c-4358-4eb0-84dd-2e7cb114f0dc" providerId="ADAL" clId="{C80EF7DF-402B-4CB9-B8C6-C8211E23B7D8}" dt="2025-07-08T01:07:29.800" v="4" actId="478"/>
      <pc:docMkLst>
        <pc:docMk/>
      </pc:docMkLst>
      <pc:sldChg chg="delSp modSp mod">
        <pc:chgData name="寺田 勝也" userId="8c59538c-4358-4eb0-84dd-2e7cb114f0dc" providerId="ADAL" clId="{C80EF7DF-402B-4CB9-B8C6-C8211E23B7D8}" dt="2025-07-08T01:07:29.800" v="4" actId="478"/>
        <pc:sldMkLst>
          <pc:docMk/>
          <pc:sldMk cId="1320684754" sldId="324"/>
        </pc:sldMkLst>
      </pc:sldChg>
    </pc:docChg>
  </pc:docChgLst>
  <pc:docChgLst>
    <pc:chgData name="奥田陽子" userId="5bf8eb3d-eb6b-4939-b4ac-48d545c81564" providerId="ADAL" clId="{32209770-0FAB-455E-BA87-6FFD2AC8B3F5}"/>
    <pc:docChg chg="addSld delSld modSld">
      <pc:chgData name="奥田陽子" userId="5bf8eb3d-eb6b-4939-b4ac-48d545c81564" providerId="ADAL" clId="{32209770-0FAB-455E-BA87-6FFD2AC8B3F5}" dt="2025-06-12T03:58:18.054" v="5" actId="20577"/>
      <pc:docMkLst>
        <pc:docMk/>
      </pc:docMkLst>
      <pc:sldChg chg="modSp mod">
        <pc:chgData name="奥田陽子" userId="5bf8eb3d-eb6b-4939-b4ac-48d545c81564" providerId="ADAL" clId="{32209770-0FAB-455E-BA87-6FFD2AC8B3F5}" dt="2025-06-12T03:58:18.054" v="5" actId="20577"/>
        <pc:sldMkLst>
          <pc:docMk/>
          <pc:sldMk cId="1320684754" sldId="324"/>
        </pc:sldMkLst>
      </pc:sldChg>
      <pc:sldChg chg="new del">
        <pc:chgData name="奥田陽子" userId="5bf8eb3d-eb6b-4939-b4ac-48d545c81564" providerId="ADAL" clId="{32209770-0FAB-455E-BA87-6FFD2AC8B3F5}" dt="2025-06-12T03:58:14.520" v="1" actId="47"/>
        <pc:sldMkLst>
          <pc:docMk/>
          <pc:sldMk cId="1608210684" sldId="325"/>
        </pc:sldMkLst>
      </pc:sldChg>
    </pc:docChg>
  </pc:docChgLst>
  <pc:docChgLst>
    <pc:chgData name="寺田 勝也" userId="8c59538c-4358-4eb0-84dd-2e7cb114f0dc" providerId="ADAL" clId="{75642668-936B-4E19-A2E0-FD3A6F7F6C73}"/>
    <pc:docChg chg="modSld">
      <pc:chgData name="寺田 勝也" userId="8c59538c-4358-4eb0-84dd-2e7cb114f0dc" providerId="ADAL" clId="{75642668-936B-4E19-A2E0-FD3A6F7F6C73}" dt="2025-07-03T07:57:57.525" v="2" actId="20577"/>
      <pc:docMkLst>
        <pc:docMk/>
      </pc:docMkLst>
      <pc:sldChg chg="modSp mod">
        <pc:chgData name="寺田 勝也" userId="8c59538c-4358-4eb0-84dd-2e7cb114f0dc" providerId="ADAL" clId="{75642668-936B-4E19-A2E0-FD3A6F7F6C73}" dt="2025-07-03T07:57:57.525" v="2" actId="20577"/>
        <pc:sldMkLst>
          <pc:docMk/>
          <pc:sldMk cId="1320684754" sldId="324"/>
        </pc:sldMkLst>
      </pc:sldChg>
    </pc:docChg>
  </pc:docChgLst>
  <pc:docChgLst>
    <pc:chgData name="寺田 勝也" userId="8c59538c-4358-4eb0-84dd-2e7cb114f0dc" providerId="ADAL" clId="{AD02805C-0AD3-404C-9946-E5AEAB8FA897}"/>
    <pc:docChg chg="modSld">
      <pc:chgData name="寺田 勝也" userId="8c59538c-4358-4eb0-84dd-2e7cb114f0dc" providerId="ADAL" clId="{AD02805C-0AD3-404C-9946-E5AEAB8FA897}" dt="2025-05-28T08:13:13.175" v="10" actId="20577"/>
      <pc:docMkLst>
        <pc:docMk/>
      </pc:docMkLst>
      <pc:sldChg chg="modSp mod">
        <pc:chgData name="寺田 勝也" userId="8c59538c-4358-4eb0-84dd-2e7cb114f0dc" providerId="ADAL" clId="{AD02805C-0AD3-404C-9946-E5AEAB8FA897}" dt="2025-05-28T08:13:13.175" v="10" actId="20577"/>
        <pc:sldMkLst>
          <pc:docMk/>
          <pc:sldMk cId="1320684754" sldId="324"/>
        </pc:sldMkLst>
      </pc:sldChg>
    </pc:docChg>
  </pc:docChgLst>
  <pc:docChgLst>
    <pc:chgData name="寺田 勝也" userId="8c59538c-4358-4eb0-84dd-2e7cb114f0dc" providerId="ADAL" clId="{48CBF023-6F6D-4E80-94BE-3C1DE9F8E207}"/>
    <pc:docChg chg="modSld">
      <pc:chgData name="寺田 勝也" userId="8c59538c-4358-4eb0-84dd-2e7cb114f0dc" providerId="ADAL" clId="{48CBF023-6F6D-4E80-94BE-3C1DE9F8E207}" dt="2025-05-12T08:03:11.565" v="2" actId="20577"/>
      <pc:docMkLst>
        <pc:docMk/>
      </pc:docMkLst>
      <pc:sldChg chg="modSp mod">
        <pc:chgData name="寺田 勝也" userId="8c59538c-4358-4eb0-84dd-2e7cb114f0dc" providerId="ADAL" clId="{48CBF023-6F6D-4E80-94BE-3C1DE9F8E207}" dt="2025-05-12T08:03:11.565" v="2" actId="20577"/>
        <pc:sldMkLst>
          <pc:docMk/>
          <pc:sldMk cId="1320684754" sldId="324"/>
        </pc:sldMkLst>
      </pc:sldChg>
    </pc:docChg>
  </pc:docChgLst>
  <pc:docChgLst>
    <pc:chgData name="奥田陽子" userId="5bf8eb3d-eb6b-4939-b4ac-48d545c81564" providerId="ADAL" clId="{A044320F-52B5-4BE8-9AD7-1EF4F27EDD45}"/>
    <pc:docChg chg="modSld">
      <pc:chgData name="奥田陽子" userId="5bf8eb3d-eb6b-4939-b4ac-48d545c81564" providerId="ADAL" clId="{A044320F-52B5-4BE8-9AD7-1EF4F27EDD45}" dt="2025-07-31T02:16:05.545" v="2" actId="20577"/>
      <pc:docMkLst>
        <pc:docMk/>
      </pc:docMkLst>
      <pc:sldChg chg="modSp mod">
        <pc:chgData name="奥田陽子" userId="5bf8eb3d-eb6b-4939-b4ac-48d545c81564" providerId="ADAL" clId="{A044320F-52B5-4BE8-9AD7-1EF4F27EDD45}" dt="2025-07-31T02:16:05.545" v="2" actId="20577"/>
        <pc:sldMkLst>
          <pc:docMk/>
          <pc:sldMk cId="1320684754" sldId="32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39223-B977-EDF0-F8D0-D02616327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図 44" descr="食品, 床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152BFC6-5BDE-08EE-CF6C-AFB657B4D9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911" b="45177"/>
          <a:stretch/>
        </p:blipFill>
        <p:spPr>
          <a:xfrm>
            <a:off x="14988" y="15433"/>
            <a:ext cx="6849775" cy="8230146"/>
          </a:xfrm>
          <a:prstGeom prst="rect">
            <a:avLst/>
          </a:prstGeom>
        </p:spPr>
      </p:pic>
      <p:pic>
        <p:nvPicPr>
          <p:cNvPr id="52" name="図 51" descr="カラフルな傘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98DC000-611F-D2B2-6A2D-85AFA8B6E8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433"/>
          <a:stretch/>
        </p:blipFill>
        <p:spPr>
          <a:xfrm flipV="1">
            <a:off x="-239558" y="-164004"/>
            <a:ext cx="4453259" cy="3469611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BF6B7C6B-FD8C-52E5-886A-715D4B7783EA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6091830F-C3D4-CB82-DE3B-256F091891C1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BFC6A6EA-77CD-BA3E-8AC0-0E09439C72A6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21" name="グループ化 20">
                <a:extLst>
                  <a:ext uri="{FF2B5EF4-FFF2-40B4-BE49-F238E27FC236}">
                    <a16:creationId xmlns:a16="http://schemas.microsoft.com/office/drawing/2014/main" id="{E4F6F968-AB27-6C53-A074-CFC243946EFC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22" name="テキスト ボックス 21">
                  <a:extLst>
                    <a:ext uri="{FF2B5EF4-FFF2-40B4-BE49-F238E27FC236}">
                      <a16:creationId xmlns:a16="http://schemas.microsoft.com/office/drawing/2014/main" id="{ACC329E2-15C1-4A02-ED6D-3B436E45A14D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23" name="テキスト ボックス 22">
                  <a:extLst>
                    <a:ext uri="{FF2B5EF4-FFF2-40B4-BE49-F238E27FC236}">
                      <a16:creationId xmlns:a16="http://schemas.microsoft.com/office/drawing/2014/main" id="{AA288389-1F81-A5EA-0CDF-54B1986C2FD4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4025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pPr algn="ctr"/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2025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年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12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月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23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日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(</a:t>
                  </a:r>
                  <a:r>
                    <a:rPr kumimoji="1" lang="ja-JP" altLang="en-US" sz="3650" b="1">
                      <a:latin typeface="Hiragino Kaku Gothic Pro W3" panose="020B0300000000000000" pitchFamily="34" charset="-128"/>
                      <a:ea typeface="Hiragino Kaku Gothic Pro W3"/>
                    </a:rPr>
                    <a:t>火</a:t>
                  </a:r>
                  <a:r>
                    <a:rPr kumimoji="1" lang="en-US" altLang="ja-JP" sz="3650" b="1">
                      <a:latin typeface="Hiragino Kaku Gothic Pro W3" panose="020B0300000000000000" pitchFamily="34" charset="-128"/>
                      <a:ea typeface="Hiragino Kaku Gothic Pro W3"/>
                    </a:rPr>
                    <a:t>)</a:t>
                  </a:r>
                  <a:endParaRPr lang="ja-JP" altLang="en-US" sz="3650" b="1" dirty="0">
                    <a:latin typeface="Hiragino Kaku Gothic Pro W3" panose="020B0300000000000000" pitchFamily="34" charset="-128"/>
                    <a:ea typeface="Hiragino Kaku Gothic Pro W3"/>
                  </a:endParaRPr>
                </a:p>
              </p:txBody>
            </p:sp>
            <p:sp>
              <p:nvSpPr>
                <p:cNvPr id="24" name="テキスト ボックス 23">
                  <a:extLst>
                    <a:ext uri="{FF2B5EF4-FFF2-40B4-BE49-F238E27FC236}">
                      <a16:creationId xmlns:a16="http://schemas.microsoft.com/office/drawing/2014/main" id="{1970D3ED-CE2A-A951-04BE-BA379C0B2291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19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85398F09-202C-52C3-9A2F-F80AC2DC00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0" name="図 29" descr="白いバックグラウンドの前に立っている少年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BC58261-B9E2-5047-6A84-CABC5172BD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747" b="28696"/>
          <a:stretch/>
        </p:blipFill>
        <p:spPr>
          <a:xfrm flipH="1">
            <a:off x="-8208" y="1803033"/>
            <a:ext cx="5224495" cy="6408644"/>
          </a:xfrm>
          <a:prstGeom prst="rect">
            <a:avLst/>
          </a:prstGeom>
        </p:spPr>
      </p:pic>
      <p:pic>
        <p:nvPicPr>
          <p:cNvPr id="38" name="図 37" descr="スーツを着ている女性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9B3BC7D7-C68B-6F21-E378-37ABE181F6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9950" b="14641"/>
          <a:stretch/>
        </p:blipFill>
        <p:spPr>
          <a:xfrm>
            <a:off x="2048055" y="1359512"/>
            <a:ext cx="4821640" cy="6855505"/>
          </a:xfrm>
          <a:prstGeom prst="rect">
            <a:avLst/>
          </a:prstGeom>
        </p:spPr>
      </p:pic>
      <p:pic>
        <p:nvPicPr>
          <p:cNvPr id="6" name="図 5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8378473-1601-45DF-8892-1F728D2A57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0559" y="75454"/>
            <a:ext cx="6858000" cy="2418593"/>
          </a:xfrm>
          <a:prstGeom prst="rect">
            <a:avLst/>
          </a:prstGeom>
        </p:spPr>
      </p:pic>
      <p:pic>
        <p:nvPicPr>
          <p:cNvPr id="9" name="図 8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0B2E9F1A-90FE-B5FC-F494-25EF4DBDC8D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7" y="6273573"/>
            <a:ext cx="7038960" cy="1886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6847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baaf211250308b4c2b9d7460ee99aa7e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402ad54fe3240e05b76809632671142f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C462B3E-8E91-48D2-A327-F8BFDC40C3B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09170E4-F420-4D90-8930-303ADC3922CC}">
  <ds:schemaRefs>
    <ds:schemaRef ds:uri="http://purl.org/dc/dcmitype/"/>
    <ds:schemaRef ds:uri="http://schemas.openxmlformats.org/package/2006/metadata/core-properties"/>
    <ds:schemaRef ds:uri="aa497eed-f72d-442f-adf5-cc88fbf9cce6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microsoft.com/office/infopath/2007/PartnerControls"/>
    <ds:schemaRef ds:uri="ccc50300-c016-41b3-baf7-1f053ea3de5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54918D6-2697-42B3-B7C9-96C1776A83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1430</TotalTime>
  <Words>18</Words>
  <Application>Microsoft Office PowerPoint</Application>
  <PresentationFormat>A4 210 x 297 mm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シニアコミュニケーション事業部</cp:lastModifiedBy>
  <cp:revision>86</cp:revision>
  <cp:lastPrinted>2025-04-01T05:00:49Z</cp:lastPrinted>
  <dcterms:created xsi:type="dcterms:W3CDTF">2022-02-20T16:12:08Z</dcterms:created>
  <dcterms:modified xsi:type="dcterms:W3CDTF">2025-09-30T04:23:32Z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