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0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37E"/>
    <a:srgbClr val="744E02"/>
    <a:srgbClr val="FAAA0A"/>
    <a:srgbClr val="D1E8E2"/>
    <a:srgbClr val="E6E6E6"/>
    <a:srgbClr val="FCFEFD"/>
    <a:srgbClr val="CDE6DD"/>
    <a:srgbClr val="FFEAA7"/>
    <a:srgbClr val="AFDC7E"/>
    <a:srgbClr val="FDE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A8E4D-E412-8B08-F854-017193723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2E94B5-B4F9-DE94-152F-02934745B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8ECD5A2-FD4B-7437-5294-501A8ECA9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85DB4C-3A11-4A80-4687-8C523B9B28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71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7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2849DA-EF45-8077-ECEE-1F1B08725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C81626EA-A056-19BF-2A69-84A076A9D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4753">
            <a:off x="-840850" y="5595931"/>
            <a:ext cx="10986570" cy="6179945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160242BF-7C18-6CFD-9FAC-BC2B5D283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9882" y="187108"/>
            <a:ext cx="7556500" cy="425053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5089BCC8-62A9-3BB4-908D-AAFB93507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656" y="1401027"/>
            <a:ext cx="8801809" cy="4951017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BFB44791-6BBF-DBD5-7EB7-660E20052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459" y="1565760"/>
            <a:ext cx="7556500" cy="4250531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17554D2C-974D-9EC7-8CC7-2D7A9B0112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4" r="3616"/>
          <a:stretch>
            <a:fillRect/>
          </a:stretch>
        </p:blipFill>
        <p:spPr>
          <a:xfrm rot="1291995">
            <a:off x="6117185" y="1998274"/>
            <a:ext cx="2108465" cy="3790393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FCC123AB-9345-CBD9-D385-B60EDB9DFB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E89A5F38-E09F-5E8E-3A93-278A1757F088}"/>
              </a:ext>
            </a:extLst>
          </p:cNvPr>
          <p:cNvSpPr txBox="1"/>
          <p:nvPr/>
        </p:nvSpPr>
        <p:spPr>
          <a:xfrm>
            <a:off x="509548" y="8362373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A7FB920-D5D3-5485-3B8A-DDA2AF87FA58}"/>
              </a:ext>
            </a:extLst>
          </p:cNvPr>
          <p:cNvGrpSpPr/>
          <p:nvPr/>
        </p:nvGrpSpPr>
        <p:grpSpPr>
          <a:xfrm>
            <a:off x="31283" y="7005989"/>
            <a:ext cx="8429594" cy="1868300"/>
            <a:chOff x="-2861844" y="5269326"/>
            <a:chExt cx="8429594" cy="186830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13B0CC1-D379-D5FB-AD76-5B2DE7142FCC}"/>
                </a:ext>
              </a:extLst>
            </p:cNvPr>
            <p:cNvGrpSpPr/>
            <p:nvPr/>
          </p:nvGrpSpPr>
          <p:grpSpPr>
            <a:xfrm>
              <a:off x="317592" y="6428242"/>
              <a:ext cx="645818" cy="635769"/>
              <a:chOff x="5287182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D4A8A58-624B-2E92-C5B4-9C104BF5C2C3}"/>
                  </a:ext>
                </a:extLst>
              </p:cNvPr>
              <p:cNvSpPr/>
              <p:nvPr/>
            </p:nvSpPr>
            <p:spPr>
              <a:xfrm>
                <a:off x="5287182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7825383-D358-9852-3D60-91B8CDE62104}"/>
                  </a:ext>
                </a:extLst>
              </p:cNvPr>
              <p:cNvSpPr txBox="1"/>
              <p:nvPr/>
            </p:nvSpPr>
            <p:spPr>
              <a:xfrm>
                <a:off x="5324232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4C32E676-B15F-E9BD-D888-C8491F69DEDF}"/>
                </a:ext>
              </a:extLst>
            </p:cNvPr>
            <p:cNvGrpSpPr/>
            <p:nvPr/>
          </p:nvGrpSpPr>
          <p:grpSpPr>
            <a:xfrm>
              <a:off x="-2861844" y="6029629"/>
              <a:ext cx="2859903" cy="1107997"/>
              <a:chOff x="-3016806" y="6368776"/>
              <a:chExt cx="2813640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855C7EE-6960-F4EF-D0EF-26D3AACCB6CB}"/>
                  </a:ext>
                </a:extLst>
              </p:cNvPr>
              <p:cNvSpPr txBox="1"/>
              <p:nvPr/>
            </p:nvSpPr>
            <p:spPr>
              <a:xfrm rot="16200000">
                <a:off x="-2865126" y="6217096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D28C08A-9EA0-E370-4813-47B845DD4A24}"/>
                  </a:ext>
                </a:extLst>
              </p:cNvPr>
              <p:cNvSpPr txBox="1"/>
              <p:nvPr/>
            </p:nvSpPr>
            <p:spPr>
              <a:xfrm rot="16200000">
                <a:off x="-1496091" y="6183848"/>
                <a:ext cx="1107996" cy="1477854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19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08FDACCF-B285-2B7A-C2EB-689DADAF5DC6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62B10B34-ADD2-15FE-18F0-5A276CF8E5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1C57DC19-F6E4-76BC-522D-8E53EA75B741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B77FB02F-EBB6-B19D-622C-85E2AC067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A3BF128-B6BB-0F4F-06CA-DF124A3D660E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3487AAA-2733-FA6A-4CE2-46C0915F3F8F}"/>
              </a:ext>
            </a:extLst>
          </p:cNvPr>
          <p:cNvSpPr txBox="1"/>
          <p:nvPr/>
        </p:nvSpPr>
        <p:spPr>
          <a:xfrm>
            <a:off x="1385015" y="5781775"/>
            <a:ext cx="7366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3874E67-E908-465A-6250-C3961C2DA8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73"/>
          <a:stretch>
            <a:fillRect/>
          </a:stretch>
        </p:blipFill>
        <p:spPr>
          <a:xfrm>
            <a:off x="-833230" y="1275835"/>
            <a:ext cx="4611478" cy="4250531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734F7BEC-5E39-A3AB-A968-7964946A3E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7" b="23182"/>
          <a:stretch>
            <a:fillRect/>
          </a:stretch>
        </p:blipFill>
        <p:spPr>
          <a:xfrm>
            <a:off x="-783611" y="2983780"/>
            <a:ext cx="9123718" cy="2436786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0FEE2AFD-CCB6-DD70-85EA-951DBF5EA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347" y="-543112"/>
            <a:ext cx="7556500" cy="4250531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3D82E020-A375-6DD6-6EAD-B87E65334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1172" y="8320290"/>
            <a:ext cx="6379471" cy="358845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2865E91-089C-1637-AE48-741D94FFAC69}"/>
              </a:ext>
            </a:extLst>
          </p:cNvPr>
          <p:cNvSpPr txBox="1"/>
          <p:nvPr/>
        </p:nvSpPr>
        <p:spPr>
          <a:xfrm>
            <a:off x="-1286650" y="10103870"/>
            <a:ext cx="6781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ja-JP" altLang="en-US" b="0" i="0" dirty="0">
                <a:solidFill>
                  <a:srgbClr val="FFFFFF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写真提供：川崎市夢見ヶ崎動物公園</a:t>
            </a:r>
            <a:endParaRPr lang="ja-JP" altLang="en-US" dirty="0">
              <a:effectLst>
                <a:outerShdw blurRad="50800" dist="50800" dir="2700000" algn="tl" rotWithShape="0">
                  <a:prstClr val="black"/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770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76166</TotalTime>
  <Words>27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348</cp:revision>
  <cp:lastPrinted>2024-04-25T02:32:41Z</cp:lastPrinted>
  <dcterms:created xsi:type="dcterms:W3CDTF">2022-09-22T01:47:20Z</dcterms:created>
  <dcterms:modified xsi:type="dcterms:W3CDTF">2025-10-21T14:37:52Z</dcterms:modified>
</cp:coreProperties>
</file>