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48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6204"/>
    <a:srgbClr val="744E02"/>
    <a:srgbClr val="FAAA0A"/>
    <a:srgbClr val="D1E8E2"/>
    <a:srgbClr val="E6E6E6"/>
    <a:srgbClr val="FCFEFD"/>
    <a:srgbClr val="CDE6DD"/>
    <a:srgbClr val="FFEAA7"/>
    <a:srgbClr val="AFDC7E"/>
    <a:srgbClr val="FDE1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68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10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2025/10/11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E1DC52-0398-872D-62D6-5330FB817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7767AA7-CF47-24A4-E5F4-52D7BCB02F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88E05E1-A65F-DCE4-31B3-ED069D8B4A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893296D-4BF8-BD83-990D-E063A9F831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0F286F-2F69-448F-B16D-95F8927B359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0429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2025/10/11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2025/10/11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2025/10/11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2025/10/11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2025/10/11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2025/10/11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2025/10/11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2025/10/11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2025/10/11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2025/10/11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2025/10/11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2025/10/11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2025/10/11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2025/10/11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2025/10/11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2025/10/11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2025/10/11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2025/10/11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2025/10/11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2025/10/11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2025/10/11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2025/10/11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2025/10/11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2025/10/11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3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ED604D-4FBA-4AFA-8639-C9EACBD95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図 28">
            <a:extLst>
              <a:ext uri="{FF2B5EF4-FFF2-40B4-BE49-F238E27FC236}">
                <a16:creationId xmlns:a16="http://schemas.microsoft.com/office/drawing/2014/main" id="{FADA2D9C-EA1C-52C6-DAE1-DCCD18E790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68678"/>
            <a:ext cx="7556500" cy="6168769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3C13978E-4504-1C48-C4C1-9EB4AE9287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3403"/>
            <a:ext cx="7556500" cy="5058483"/>
          </a:xfrm>
          <a:prstGeom prst="rect">
            <a:avLst/>
          </a:prstGeom>
        </p:spPr>
      </p:pic>
      <p:sp>
        <p:nvSpPr>
          <p:cNvPr id="46" name="TextBox 27">
            <a:extLst>
              <a:ext uri="{FF2B5EF4-FFF2-40B4-BE49-F238E27FC236}">
                <a16:creationId xmlns:a16="http://schemas.microsoft.com/office/drawing/2014/main" id="{445D3528-91EB-C505-5707-190E1057035D}"/>
              </a:ext>
            </a:extLst>
          </p:cNvPr>
          <p:cNvSpPr txBox="1"/>
          <p:nvPr/>
        </p:nvSpPr>
        <p:spPr>
          <a:xfrm>
            <a:off x="858017" y="9814336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6E04916D-F3F7-014E-FFD6-9BD92D9C62DC}"/>
              </a:ext>
            </a:extLst>
          </p:cNvPr>
          <p:cNvGrpSpPr/>
          <p:nvPr/>
        </p:nvGrpSpPr>
        <p:grpSpPr>
          <a:xfrm>
            <a:off x="234481" y="8479181"/>
            <a:ext cx="8226396" cy="1873003"/>
            <a:chOff x="-2658646" y="5269326"/>
            <a:chExt cx="8226396" cy="1873003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896A79B7-DF84-626D-B10C-36B8BF881528}"/>
                </a:ext>
              </a:extLst>
            </p:cNvPr>
            <p:cNvGrpSpPr/>
            <p:nvPr/>
          </p:nvGrpSpPr>
          <p:grpSpPr>
            <a:xfrm>
              <a:off x="317592" y="6428242"/>
              <a:ext cx="645818" cy="635769"/>
              <a:chOff x="5287182" y="884888"/>
              <a:chExt cx="645818" cy="635769"/>
            </a:xfrm>
          </p:grpSpPr>
          <p:sp>
            <p:nvSpPr>
              <p:cNvPr id="27" name="楕円 26">
                <a:extLst>
                  <a:ext uri="{FF2B5EF4-FFF2-40B4-BE49-F238E27FC236}">
                    <a16:creationId xmlns:a16="http://schemas.microsoft.com/office/drawing/2014/main" id="{241D618B-5EC6-8878-6356-EC369101FF01}"/>
                  </a:ext>
                </a:extLst>
              </p:cNvPr>
              <p:cNvSpPr/>
              <p:nvPr/>
            </p:nvSpPr>
            <p:spPr>
              <a:xfrm>
                <a:off x="5287182" y="884888"/>
                <a:ext cx="645818" cy="635769"/>
              </a:xfrm>
              <a:prstGeom prst="ellipse">
                <a:avLst/>
              </a:prstGeom>
              <a:solidFill>
                <a:srgbClr val="FC620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rgbClr val="003FCB"/>
                  </a:solidFill>
                  <a:effectLst>
                    <a:glow rad="127000">
                      <a:srgbClr val="8C921E"/>
                    </a:glow>
                  </a:effectLst>
                </a:endParaRP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94EE4679-EAE1-171D-B3B7-54CA0EAF8989}"/>
                  </a:ext>
                </a:extLst>
              </p:cNvPr>
              <p:cNvSpPr txBox="1"/>
              <p:nvPr/>
            </p:nvSpPr>
            <p:spPr>
              <a:xfrm>
                <a:off x="5307299" y="910384"/>
                <a:ext cx="56004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3200" b="1" dirty="0">
                    <a:solidFill>
                      <a:schemeClr val="bg1"/>
                    </a:solidFill>
                  </a:rPr>
                  <a:t>金</a:t>
                </a:r>
              </a:p>
            </p:txBody>
          </p:sp>
        </p:grp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DC0D128A-5EFC-B622-9340-E2062CFE1A8C}"/>
                </a:ext>
              </a:extLst>
            </p:cNvPr>
            <p:cNvGrpSpPr/>
            <p:nvPr/>
          </p:nvGrpSpPr>
          <p:grpSpPr>
            <a:xfrm>
              <a:off x="-2658646" y="6034333"/>
              <a:ext cx="2461968" cy="1107996"/>
              <a:chOff x="-2816896" y="6373480"/>
              <a:chExt cx="2422143" cy="1107996"/>
            </a:xfrm>
          </p:grpSpPr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BA1CD54C-CF7C-5A7F-74F4-0439AA4872C1}"/>
                  </a:ext>
                </a:extLst>
              </p:cNvPr>
              <p:cNvSpPr txBox="1"/>
              <p:nvPr/>
            </p:nvSpPr>
            <p:spPr>
              <a:xfrm rot="16200000">
                <a:off x="-2665216" y="6221800"/>
                <a:ext cx="1107996" cy="1411356"/>
              </a:xfrm>
              <a:prstGeom prst="rect">
                <a:avLst/>
              </a:prstGeom>
              <a:noFill/>
              <a:effectLst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ja-JP" altLang="en-US" sz="6000" b="1" dirty="0">
                    <a:solidFill>
                      <a:srgbClr val="FC6204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１</a:t>
                </a:r>
                <a:r>
                  <a:rPr lang="en-US" altLang="ja-JP" sz="6000" b="1" dirty="0">
                    <a:solidFill>
                      <a:srgbClr val="FC6204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1</a:t>
                </a: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DEDFBFB4-3B57-0E2E-04F8-E3E25A2C2665}"/>
                  </a:ext>
                </a:extLst>
              </p:cNvPr>
              <p:cNvSpPr txBox="1"/>
              <p:nvPr/>
            </p:nvSpPr>
            <p:spPr>
              <a:xfrm rot="16200000">
                <a:off x="-1416477" y="6459752"/>
                <a:ext cx="1107996" cy="935452"/>
              </a:xfrm>
              <a:prstGeom prst="rect">
                <a:avLst/>
              </a:prstGeom>
              <a:noFill/>
              <a:effectLst>
                <a:glow rad="127000">
                  <a:srgbClr val="E34558"/>
                </a:glow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en-US" altLang="ja-JP" sz="6000" b="1" i="0" u="none" strike="noStrike" baseline="0" dirty="0">
                    <a:solidFill>
                      <a:srgbClr val="FC6204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7</a:t>
                </a:r>
                <a:endParaRPr lang="en-US" altLang="ja-JP" sz="5400" b="1" i="0" u="none" strike="noStrike" baseline="0" dirty="0">
                  <a:solidFill>
                    <a:srgbClr val="FC6204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C4D7C2FB-CA45-1819-9CFC-EB08BB996D74}"/>
                </a:ext>
              </a:extLst>
            </p:cNvPr>
            <p:cNvGrpSpPr/>
            <p:nvPr/>
          </p:nvGrpSpPr>
          <p:grpSpPr>
            <a:xfrm>
              <a:off x="-2605353" y="5269326"/>
              <a:ext cx="3182702" cy="911200"/>
              <a:chOff x="-7442266" y="8775897"/>
              <a:chExt cx="3463712" cy="1006064"/>
            </a:xfrm>
          </p:grpSpPr>
          <p:pic>
            <p:nvPicPr>
              <p:cNvPr id="18" name="図 17">
                <a:extLst>
                  <a:ext uri="{FF2B5EF4-FFF2-40B4-BE49-F238E27FC236}">
                    <a16:creationId xmlns:a16="http://schemas.microsoft.com/office/drawing/2014/main" id="{8EEF6E87-E4E3-A751-8DE6-932776D8CF4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00" t="73549" r="81428" b="19851"/>
              <a:stretch/>
            </p:blipFill>
            <p:spPr>
              <a:xfrm>
                <a:off x="-7442266" y="8775897"/>
                <a:ext cx="2221767" cy="1006064"/>
              </a:xfrm>
              <a:prstGeom prst="rect">
                <a:avLst/>
              </a:prstGeom>
            </p:spPr>
          </p:pic>
          <p:sp>
            <p:nvSpPr>
              <p:cNvPr id="19" name="TextBox 37">
                <a:extLst>
                  <a:ext uri="{FF2B5EF4-FFF2-40B4-BE49-F238E27FC236}">
                    <a16:creationId xmlns:a16="http://schemas.microsoft.com/office/drawing/2014/main" id="{07C9DB6F-487F-9242-1C11-428FBD2A3D8E}"/>
                  </a:ext>
                </a:extLst>
              </p:cNvPr>
              <p:cNvSpPr txBox="1"/>
              <p:nvPr/>
            </p:nvSpPr>
            <p:spPr>
              <a:xfrm>
                <a:off x="-7212141" y="9283190"/>
                <a:ext cx="3233587" cy="25189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251"/>
                  </a:lnSpc>
                </a:pPr>
                <a:r>
                  <a:rPr lang="ja-JP" altLang="en-US" sz="2800" dirty="0">
                    <a:solidFill>
                      <a:srgbClr val="634C0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開  催  日  </a:t>
                </a:r>
                <a:endParaRPr lang="en-US" sz="2800" dirty="0">
                  <a:solidFill>
                    <a:srgbClr val="634C0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</p:grpSp>
        <p:pic>
          <p:nvPicPr>
            <p:cNvPr id="15" name="Picture 60">
              <a:extLst>
                <a:ext uri="{FF2B5EF4-FFF2-40B4-BE49-F238E27FC236}">
                  <a16:creationId xmlns:a16="http://schemas.microsoft.com/office/drawing/2014/main" id="{2C61BF85-3CE8-2975-B086-6C5317E1DDB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-399883" y="5537267"/>
              <a:ext cx="1541008" cy="484006"/>
            </a:xfrm>
            <a:prstGeom prst="rect">
              <a:avLst/>
            </a:prstGeom>
          </p:spPr>
        </p:pic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159B691C-3291-6432-9954-724F531FDBA5}"/>
                </a:ext>
              </a:extLst>
            </p:cNvPr>
            <p:cNvSpPr txBox="1"/>
            <p:nvPr/>
          </p:nvSpPr>
          <p:spPr>
            <a:xfrm rot="16200000">
              <a:off x="2970295" y="4517762"/>
              <a:ext cx="707886" cy="4487025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3400" b="1" dirty="0">
                  <a:solidFill>
                    <a:srgbClr val="FC6204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14:00</a:t>
              </a:r>
              <a:r>
                <a:rPr lang="ja-JP" altLang="en-US" sz="3400" b="1" dirty="0">
                  <a:solidFill>
                    <a:srgbClr val="FC6204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</a:t>
              </a:r>
              <a:r>
                <a:rPr lang="en-US" altLang="ja-JP" sz="3400" b="1" dirty="0">
                  <a:solidFill>
                    <a:srgbClr val="FC6204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15:00</a:t>
              </a:r>
            </a:p>
          </p:txBody>
        </p:sp>
      </p:grp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067B7A90-659E-0AB7-C23D-B60E6D1F507E}"/>
              </a:ext>
            </a:extLst>
          </p:cNvPr>
          <p:cNvSpPr txBox="1"/>
          <p:nvPr/>
        </p:nvSpPr>
        <p:spPr>
          <a:xfrm>
            <a:off x="4504216" y="8379838"/>
            <a:ext cx="39177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音楽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や</a:t>
            </a:r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体操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を</a:t>
            </a:r>
            <a:endParaRPr kumimoji="1" lang="en-US" altLang="ja-JP" sz="3200" b="1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</a:endParaRPr>
          </a:p>
          <a:p>
            <a:pPr fontAlgn="base"/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ご一緒に！</a:t>
            </a:r>
            <a:endParaRPr lang="ja-JP" altLang="en-US" sz="3200" b="1" i="0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  <a:latin typeface="Hiragino Kaku Gothic Pro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3FB16B75-2196-7901-D778-548978296C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233"/>
          <a:stretch>
            <a:fillRect/>
          </a:stretch>
        </p:blipFill>
        <p:spPr>
          <a:xfrm>
            <a:off x="12630" y="3827705"/>
            <a:ext cx="7556500" cy="1690312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0B62E23F-6D07-3CFF-F378-3D4BC5ED35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86" y="192533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4B2C0168-3C1E-CF15-03D2-F15C2D041D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233"/>
          <a:stretch>
            <a:fillRect/>
          </a:stretch>
        </p:blipFill>
        <p:spPr>
          <a:xfrm>
            <a:off x="29563" y="6225810"/>
            <a:ext cx="7556500" cy="169031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047C9C3-A09C-DD2E-0231-401FDF037F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23" t="11814" r="16622" b="32765"/>
          <a:stretch>
            <a:fillRect/>
          </a:stretch>
        </p:blipFill>
        <p:spPr>
          <a:xfrm>
            <a:off x="493183" y="4397757"/>
            <a:ext cx="6570134" cy="3054457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B619AA1-2F7C-3315-A4DF-06B68BF42DD5}"/>
              </a:ext>
            </a:extLst>
          </p:cNvPr>
          <p:cNvSpPr txBox="1"/>
          <p:nvPr/>
        </p:nvSpPr>
        <p:spPr>
          <a:xfrm>
            <a:off x="5000904" y="4216969"/>
            <a:ext cx="44280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4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(c)横浜中華街発展会協同組合</a:t>
            </a:r>
          </a:p>
        </p:txBody>
      </p:sp>
    </p:spTree>
    <p:extLst>
      <p:ext uri="{BB962C8B-B14F-4D97-AF65-F5344CB8AC3E}">
        <p14:creationId xmlns:p14="http://schemas.microsoft.com/office/powerpoint/2010/main" val="18002424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76178</TotalTime>
  <Words>28</Words>
  <Application>Microsoft Office PowerPoint</Application>
  <PresentationFormat>ユーザー設定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3" baseType="lpstr">
      <vt:lpstr>BIZ UDPゴシック</vt:lpstr>
      <vt:lpstr>DNP 秀英丸ゴシック Std B</vt:lpstr>
      <vt:lpstr>Hiragino Kaku Gothic Pro</vt:lpstr>
      <vt:lpstr>Noto Sans Regular Bold</vt:lpstr>
      <vt:lpstr>UD デジタル 教科書体 NP-B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345</cp:revision>
  <cp:lastPrinted>2024-04-25T02:32:41Z</cp:lastPrinted>
  <dcterms:created xsi:type="dcterms:W3CDTF">2022-09-22T01:47:20Z</dcterms:created>
  <dcterms:modified xsi:type="dcterms:W3CDTF">2025-10-11T01:22:56Z</dcterms:modified>
</cp:coreProperties>
</file>