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4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DC7E"/>
    <a:srgbClr val="FDE1A9"/>
    <a:srgbClr val="FAAA0A"/>
    <a:srgbClr val="FCCB66"/>
    <a:srgbClr val="F2B800"/>
    <a:srgbClr val="FFF8E1"/>
    <a:srgbClr val="FFEAA7"/>
    <a:srgbClr val="FEF3E6"/>
    <a:srgbClr val="FDFCC3"/>
    <a:srgbClr val="FFF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71317-7FAE-BF43-2276-6ED7FA8C7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A6FB1F1-ADF2-1796-7602-036C89117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D95EB52-E240-B4FA-E29A-D8AC0CEC1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68EFDC-8D6C-EC47-AB27-40E5A38EE1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F0C00-6D7D-4E1B-9D29-BA8FD97D6C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70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3B611-2BA8-F264-3D00-0AAC513F0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017B9C7A-6C13-B306-0242-0F212D356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89" y="0"/>
            <a:ext cx="7620589" cy="1077114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DFB8864-7892-2484-192B-079C3D01F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6" b="26507"/>
          <a:stretch/>
        </p:blipFill>
        <p:spPr>
          <a:xfrm>
            <a:off x="-703153" y="144590"/>
            <a:ext cx="8007955" cy="7255903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1E4F5ACD-4E7A-8A8E-29C8-413EEBB16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3AF29DAF-E83D-C157-4082-9B3F38720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128" y="-154983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A421DBE-B26E-CF6F-F632-6943A32323C0}"/>
              </a:ext>
            </a:extLst>
          </p:cNvPr>
          <p:cNvGrpSpPr/>
          <p:nvPr/>
        </p:nvGrpSpPr>
        <p:grpSpPr>
          <a:xfrm>
            <a:off x="257309" y="7497383"/>
            <a:ext cx="4585190" cy="2558876"/>
            <a:chOff x="791951" y="5113905"/>
            <a:chExt cx="4585190" cy="2558876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CD31E73-371C-3E98-C403-5C2E1E6C9C98}"/>
                </a:ext>
              </a:extLst>
            </p:cNvPr>
            <p:cNvGrpSpPr/>
            <p:nvPr/>
          </p:nvGrpSpPr>
          <p:grpSpPr>
            <a:xfrm>
              <a:off x="3975265" y="6176681"/>
              <a:ext cx="686781" cy="635769"/>
              <a:chOff x="8944855" y="633327"/>
              <a:chExt cx="686781" cy="635769"/>
            </a:xfrm>
          </p:grpSpPr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54D1E9A2-1EAC-3964-E63B-9D1312852259}"/>
                  </a:ext>
                </a:extLst>
              </p:cNvPr>
              <p:cNvSpPr/>
              <p:nvPr/>
            </p:nvSpPr>
            <p:spPr>
              <a:xfrm>
                <a:off x="8944855" y="633327"/>
                <a:ext cx="645818" cy="63576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5F91C316-C57E-F40D-FE51-75BC07909959}"/>
                  </a:ext>
                </a:extLst>
              </p:cNvPr>
              <p:cNvSpPr txBox="1"/>
              <p:nvPr/>
            </p:nvSpPr>
            <p:spPr>
              <a:xfrm>
                <a:off x="8985817" y="679603"/>
                <a:ext cx="6458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金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DABF91EF-A340-16DF-A0C8-D5A8E2B817FC}"/>
                </a:ext>
              </a:extLst>
            </p:cNvPr>
            <p:cNvGrpSpPr/>
            <p:nvPr/>
          </p:nvGrpSpPr>
          <p:grpSpPr>
            <a:xfrm>
              <a:off x="791951" y="5830812"/>
              <a:ext cx="3069526" cy="1107997"/>
              <a:chOff x="577892" y="6169959"/>
              <a:chExt cx="3019864" cy="1107997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94A06602-B955-1250-A80C-914DA5ED81C1}"/>
                  </a:ext>
                </a:extLst>
              </p:cNvPr>
              <p:cNvSpPr txBox="1"/>
              <p:nvPr/>
            </p:nvSpPr>
            <p:spPr>
              <a:xfrm rot="16200000">
                <a:off x="729572" y="6018279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１０</a:t>
                </a:r>
                <a:endParaRPr lang="en-US" altLang="ja-JP" sz="60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41E831B7-8279-38FE-10F2-3B662B59E57F}"/>
                  </a:ext>
                </a:extLst>
              </p:cNvPr>
              <p:cNvSpPr txBox="1"/>
              <p:nvPr/>
            </p:nvSpPr>
            <p:spPr>
              <a:xfrm rot="16200000">
                <a:off x="2285719" y="5965919"/>
                <a:ext cx="1107996" cy="1516078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i="0" u="none" strike="noStrike" baseline="0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１７</a:t>
                </a:r>
                <a:r>
                  <a:rPr lang="ja-JP" altLang="en-US" sz="5400" b="1" i="0" u="none" strike="noStrike" baseline="0" dirty="0">
                    <a:solidFill>
                      <a:srgbClr val="003FCB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</a:t>
                </a:r>
                <a:endParaRPr lang="en-US" altLang="ja-JP" sz="5400" b="1" i="0" u="none" strike="noStrike" baseline="0" dirty="0">
                  <a:solidFill>
                    <a:srgbClr val="003FCB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ED2375FE-5DCD-5838-A8CF-64D6751E606A}"/>
                </a:ext>
              </a:extLst>
            </p:cNvPr>
            <p:cNvGrpSpPr/>
            <p:nvPr/>
          </p:nvGrpSpPr>
          <p:grpSpPr>
            <a:xfrm>
              <a:off x="1064301" y="5113905"/>
              <a:ext cx="3182700" cy="911200"/>
              <a:chOff x="-3448608" y="8604296"/>
              <a:chExt cx="3463710" cy="100606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2383D9FD-8B3D-344F-A0A5-9121CDEB8E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448608" y="8604296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7" name="TextBox 37">
                <a:extLst>
                  <a:ext uri="{FF2B5EF4-FFF2-40B4-BE49-F238E27FC236}">
                    <a16:creationId xmlns:a16="http://schemas.microsoft.com/office/drawing/2014/main" id="{F3A92667-A5B8-8BDC-FE75-8070859DACEF}"/>
                  </a:ext>
                </a:extLst>
              </p:cNvPr>
              <p:cNvSpPr txBox="1"/>
              <p:nvPr/>
            </p:nvSpPr>
            <p:spPr>
              <a:xfrm>
                <a:off x="-3218485" y="9111589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4" name="Picture 60">
              <a:extLst>
                <a:ext uri="{FF2B5EF4-FFF2-40B4-BE49-F238E27FC236}">
                  <a16:creationId xmlns:a16="http://schemas.microsoft.com/office/drawing/2014/main" id="{22FC9EF7-3309-9B3D-8601-8AC5E64CB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3145513" y="5483260"/>
              <a:ext cx="1541008" cy="484006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4E24B01-01FA-BC49-E73D-3853BB94BC60}"/>
                </a:ext>
              </a:extLst>
            </p:cNvPr>
            <p:cNvSpPr txBox="1"/>
            <p:nvPr/>
          </p:nvSpPr>
          <p:spPr>
            <a:xfrm rot="16200000">
              <a:off x="2764297" y="5059936"/>
              <a:ext cx="738664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13:</a:t>
              </a:r>
              <a:r>
                <a:rPr lang="ja-JP" altLang="en-US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００～</a:t>
              </a:r>
              <a:r>
                <a:rPr lang="en-US" altLang="ja-JP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</a:t>
              </a:r>
              <a:r>
                <a:rPr lang="ja-JP" altLang="en-US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６</a:t>
              </a:r>
              <a:r>
                <a:rPr lang="en-US" altLang="ja-JP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:</a:t>
              </a:r>
              <a:r>
                <a:rPr lang="ja-JP" altLang="en-US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３０</a:t>
              </a:r>
              <a:endParaRPr lang="en-US" altLang="ja-JP" sz="3600" b="1" dirty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2" name="TextBox 27">
            <a:extLst>
              <a:ext uri="{FF2B5EF4-FFF2-40B4-BE49-F238E27FC236}">
                <a16:creationId xmlns:a16="http://schemas.microsoft.com/office/drawing/2014/main" id="{189A5071-2EE0-3703-2DC5-BD76A2402EFD}"/>
              </a:ext>
            </a:extLst>
          </p:cNvPr>
          <p:cNvSpPr txBox="1"/>
          <p:nvPr/>
        </p:nvSpPr>
        <p:spPr>
          <a:xfrm>
            <a:off x="1080150" y="8761677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E59D0B7C-E40A-70EF-04B3-782F6C1835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00E80A8D-979B-A039-002F-F9A9CFD19E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1" b="10584"/>
          <a:stretch>
            <a:fillRect/>
          </a:stretch>
        </p:blipFill>
        <p:spPr>
          <a:xfrm>
            <a:off x="4289892" y="4378074"/>
            <a:ext cx="4019088" cy="6393075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6F10BB7-73BC-602D-DA78-B231C7AD25B2}"/>
              </a:ext>
            </a:extLst>
          </p:cNvPr>
          <p:cNvSpPr txBox="1"/>
          <p:nvPr/>
        </p:nvSpPr>
        <p:spPr>
          <a:xfrm>
            <a:off x="519135" y="6374214"/>
            <a:ext cx="62416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7A92906-F7A3-06D9-6DE8-5653972D18A6}"/>
              </a:ext>
            </a:extLst>
          </p:cNvPr>
          <p:cNvSpPr txBox="1"/>
          <p:nvPr/>
        </p:nvSpPr>
        <p:spPr>
          <a:xfrm>
            <a:off x="4167932" y="9686926"/>
            <a:ext cx="3499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spc="300" dirty="0">
                <a:effectLst>
                  <a:glow rad="266700">
                    <a:schemeClr val="bg1">
                      <a:alpha val="90000"/>
                    </a:schemeClr>
                  </a:glow>
                </a:effectLst>
                <a:latin typeface="Meiryo UI" panose="020B0604030504040204" pitchFamily="50" charset="-128"/>
                <a:ea typeface="DNP 秀英丸ゴシック Std B" panose="020F0600000000000000"/>
              </a:rPr>
              <a:t>あつかん</a:t>
            </a:r>
            <a:r>
              <a:rPr kumimoji="1" lang="en-US" altLang="ja-JP" sz="2000" b="1" spc="300" dirty="0">
                <a:effectLst>
                  <a:glow rad="266700">
                    <a:schemeClr val="bg1">
                      <a:alpha val="90000"/>
                    </a:schemeClr>
                  </a:glow>
                </a:effectLst>
                <a:latin typeface="Meiryo UI" panose="020B0604030504040204" pitchFamily="50" charset="-128"/>
                <a:ea typeface="DNP 秀英丸ゴシック Std B" panose="020F0600000000000000"/>
              </a:rPr>
              <a:t>DRAGON</a:t>
            </a:r>
          </a:p>
          <a:p>
            <a:pPr algn="ctr"/>
            <a:r>
              <a:rPr kumimoji="1" lang="ja-JP" altLang="en-US" sz="2000" b="1" spc="300" dirty="0">
                <a:effectLst>
                  <a:glow rad="266700">
                    <a:schemeClr val="bg1">
                      <a:alpha val="90000"/>
                    </a:schemeClr>
                  </a:glow>
                </a:effectLst>
                <a:latin typeface="Meiryo UI" panose="020B0604030504040204" pitchFamily="50" charset="-128"/>
                <a:ea typeface="DNP 秀英丸ゴシック Std B" panose="020F0600000000000000"/>
              </a:rPr>
              <a:t>おだち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675065C-D639-7F23-513E-11F255E440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18" y="1119765"/>
            <a:ext cx="7556500" cy="534210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CF0EF55-AE84-5E96-3616-ACA1904D9D4E}"/>
              </a:ext>
            </a:extLst>
          </p:cNvPr>
          <p:cNvSpPr txBox="1"/>
          <p:nvPr/>
        </p:nvSpPr>
        <p:spPr>
          <a:xfrm>
            <a:off x="452038" y="3144855"/>
            <a:ext cx="70152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400" b="1" spc="-300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HGP行書体" panose="03000600000000000000" pitchFamily="66" charset="-128"/>
                <a:ea typeface="HGP行書体" panose="03000600000000000000" pitchFamily="66" charset="-128"/>
              </a:rPr>
              <a:t>新居浜太鼓祭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F9E3FC4-1D2A-5C43-48F9-97017A81C434}"/>
              </a:ext>
            </a:extLst>
          </p:cNvPr>
          <p:cNvSpPr txBox="1"/>
          <p:nvPr/>
        </p:nvSpPr>
        <p:spPr>
          <a:xfrm>
            <a:off x="529659" y="4397235"/>
            <a:ext cx="6708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 spc="6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～勇壮華麗な太鼓台～</a:t>
            </a:r>
          </a:p>
        </p:txBody>
      </p:sp>
    </p:spTree>
    <p:extLst>
      <p:ext uri="{BB962C8B-B14F-4D97-AF65-F5344CB8AC3E}">
        <p14:creationId xmlns:p14="http://schemas.microsoft.com/office/powerpoint/2010/main" val="637363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75938</TotalTime>
  <Words>37</Words>
  <Application>Microsoft Office PowerPoint</Application>
  <PresentationFormat>ユーザー設定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6" baseType="lpstr">
      <vt:lpstr>BIZ UDPゴシック</vt:lpstr>
      <vt:lpstr>BIZ UDP明朝 Medium</vt:lpstr>
      <vt:lpstr>DNP 秀英丸ゴシック Std B</vt:lpstr>
      <vt:lpstr>HGP行書体</vt:lpstr>
      <vt:lpstr>Hiragino Kaku Gothic Pro</vt:lpstr>
      <vt:lpstr>Meiryo UI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343</cp:revision>
  <cp:lastPrinted>2024-04-25T02:32:41Z</cp:lastPrinted>
  <dcterms:created xsi:type="dcterms:W3CDTF">2022-09-22T01:47:20Z</dcterms:created>
  <dcterms:modified xsi:type="dcterms:W3CDTF">2025-10-16T07:40:35Z</dcterms:modified>
</cp:coreProperties>
</file>