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B59DEA"/>
    <a:srgbClr val="BE96EA"/>
    <a:srgbClr val="CC00FF"/>
    <a:srgbClr val="F7EFE3"/>
    <a:srgbClr val="FEFFFF"/>
    <a:srgbClr val="A48CEE"/>
    <a:srgbClr val="FDDEF8"/>
    <a:srgbClr val="D1FEF4"/>
    <a:srgbClr val="EC64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4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18113EBD-0ECA-488B-8900-999C2133450F}"/>
    <pc:docChg chg="modSld">
      <pc:chgData name="寺田 勝也" userId="8c59538c-4358-4eb0-84dd-2e7cb114f0dc" providerId="ADAL" clId="{18113EBD-0ECA-488B-8900-999C2133450F}" dt="2024-11-22T02:23:43.582" v="2" actId="20577"/>
      <pc:docMkLst>
        <pc:docMk/>
      </pc:docMkLst>
      <pc:sldChg chg="modSp mod">
        <pc:chgData name="寺田 勝也" userId="8c59538c-4358-4eb0-84dd-2e7cb114f0dc" providerId="ADAL" clId="{18113EBD-0ECA-488B-8900-999C2133450F}" dt="2024-11-22T02:23:43.582" v="2" actId="20577"/>
        <pc:sldMkLst>
          <pc:docMk/>
          <pc:sldMk cId="2797974748" sldId="339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undo custSel modSld">
      <pc:chgData name="シニアコミュニケーション事業部" userId="cd653e3e-f57e-4eb0-8866-5993409b02ad" providerId="ADAL" clId="{AF455ABB-F588-46AB-82FE-CE2AE4D19A58}" dt="2025-10-09T06:27:34.480" v="24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5-10-09T06:27:34.480" v="24" actId="20577"/>
        <pc:sldMkLst>
          <pc:docMk/>
          <pc:sldMk cId="4173008409" sldId="346"/>
        </pc:sldMkLst>
        <pc:spChg chg="mod">
          <ac:chgData name="シニアコミュニケーション事業部" userId="cd653e3e-f57e-4eb0-8866-5993409b02ad" providerId="ADAL" clId="{AF455ABB-F588-46AB-82FE-CE2AE4D19A58}" dt="2025-10-09T06:27:34.480" v="24" actId="20577"/>
          <ac:spMkLst>
            <pc:docMk/>
            <pc:sldMk cId="4173008409" sldId="346"/>
            <ac:spMk id="22" creationId="{DA2A8BE8-4AB9-6BDF-9D75-FEF00DD50CA5}"/>
          </ac:spMkLst>
        </pc:spChg>
      </pc:sldChg>
    </pc:docChg>
  </pc:docChgLst>
  <pc:docChgLst>
    <pc:chgData name="奥田陽子" userId="5bf8eb3d-eb6b-4939-b4ac-48d545c81564" providerId="ADAL" clId="{F0A1A2E2-851E-479D-BF8B-67B6AA5D2D79}"/>
    <pc:docChg chg="modSld">
      <pc:chgData name="奥田陽子" userId="5bf8eb3d-eb6b-4939-b4ac-48d545c81564" providerId="ADAL" clId="{F0A1A2E2-851E-479D-BF8B-67B6AA5D2D79}" dt="2024-08-06T04:42:37.265" v="11" actId="20577"/>
      <pc:docMkLst>
        <pc:docMk/>
      </pc:docMkLst>
      <pc:sldChg chg="modSp mod">
        <pc:chgData name="奥田陽子" userId="5bf8eb3d-eb6b-4939-b4ac-48d545c81564" providerId="ADAL" clId="{F0A1A2E2-851E-479D-BF8B-67B6AA5D2D79}" dt="2024-08-06T04:42:37.265" v="11" actId="20577"/>
        <pc:sldMkLst>
          <pc:docMk/>
          <pc:sldMk cId="2797974748" sldId="339"/>
        </pc:sldMkLst>
      </pc:sldChg>
    </pc:docChg>
  </pc:docChgLst>
  <pc:docChgLst>
    <pc:chgData name="奥田陽子" userId="5bf8eb3d-eb6b-4939-b4ac-48d545c81564" providerId="ADAL" clId="{610D3AE7-3B41-451B-9046-3D9322233907}"/>
    <pc:docChg chg="modSld">
      <pc:chgData name="奥田陽子" userId="5bf8eb3d-eb6b-4939-b4ac-48d545c81564" providerId="ADAL" clId="{610D3AE7-3B41-451B-9046-3D9322233907}" dt="2023-11-28T04:52:53.697" v="4"/>
      <pc:docMkLst>
        <pc:docMk/>
      </pc:docMkLst>
      <pc:sldChg chg="modSp mod">
        <pc:chgData name="奥田陽子" userId="5bf8eb3d-eb6b-4939-b4ac-48d545c81564" providerId="ADAL" clId="{610D3AE7-3B41-451B-9046-3D9322233907}" dt="2023-11-28T04:52:53.697" v="4"/>
        <pc:sldMkLst>
          <pc:docMk/>
          <pc:sldMk cId="2797974748" sldId="339"/>
        </pc:sldMkLst>
      </pc:sldChg>
    </pc:docChg>
  </pc:docChgLst>
  <pc:docChgLst>
    <pc:chgData name="寺田 勝也" userId="8c59538c-4358-4eb0-84dd-2e7cb114f0dc" providerId="ADAL" clId="{2E2B2BC6-36B6-404C-83F4-D12665DF726D}"/>
    <pc:docChg chg="modSld">
      <pc:chgData name="寺田 勝也" userId="8c59538c-4358-4eb0-84dd-2e7cb114f0dc" providerId="ADAL" clId="{2E2B2BC6-36B6-404C-83F4-D12665DF726D}" dt="2025-03-04T09:35:30.816" v="19" actId="20577"/>
      <pc:docMkLst>
        <pc:docMk/>
      </pc:docMkLst>
      <pc:sldChg chg="modSp mod">
        <pc:chgData name="寺田 勝也" userId="8c59538c-4358-4eb0-84dd-2e7cb114f0dc" providerId="ADAL" clId="{2E2B2BC6-36B6-404C-83F4-D12665DF726D}" dt="2025-03-04T09:35:30.816" v="19" actId="20577"/>
        <pc:sldMkLst>
          <pc:docMk/>
          <pc:sldMk cId="2797974748" sldId="339"/>
        </pc:sldMkLst>
      </pc:sldChg>
    </pc:docChg>
  </pc:docChgLst>
  <pc:docChgLst>
    <pc:chgData name="寺田 勝也" userId="8c59538c-4358-4eb0-84dd-2e7cb114f0dc" providerId="ADAL" clId="{619EE833-9497-4CB5-B759-0DA338FE17FA}"/>
    <pc:docChg chg="modSld">
      <pc:chgData name="寺田 勝也" userId="8c59538c-4358-4eb0-84dd-2e7cb114f0dc" providerId="ADAL" clId="{619EE833-9497-4CB5-B759-0DA338FE17FA}" dt="2025-05-12T07:40:44.626" v="52" actId="20577"/>
      <pc:docMkLst>
        <pc:docMk/>
      </pc:docMkLst>
    </pc:docChg>
  </pc:docChgLst>
  <pc:docChgLst>
    <pc:chgData name="奥田陽子" userId="5bf8eb3d-eb6b-4939-b4ac-48d545c81564" providerId="ADAL" clId="{87FAB26C-4E20-4A17-8229-BB8EEC97230B}"/>
    <pc:docChg chg="modSld">
      <pc:chgData name="奥田陽子" userId="5bf8eb3d-eb6b-4939-b4ac-48d545c81564" providerId="ADAL" clId="{87FAB26C-4E20-4A17-8229-BB8EEC97230B}" dt="2024-08-28T02:45:35.012" v="6" actId="20577"/>
      <pc:docMkLst>
        <pc:docMk/>
      </pc:docMkLst>
      <pc:sldChg chg="modSp mod">
        <pc:chgData name="奥田陽子" userId="5bf8eb3d-eb6b-4939-b4ac-48d545c81564" providerId="ADAL" clId="{87FAB26C-4E20-4A17-8229-BB8EEC97230B}" dt="2024-08-28T02:45:35.012" v="6" actId="20577"/>
        <pc:sldMkLst>
          <pc:docMk/>
          <pc:sldMk cId="2797974748" sldId="339"/>
        </pc:sldMkLst>
      </pc:sldChg>
    </pc:docChg>
  </pc:docChgLst>
  <pc:docChgLst>
    <pc:chgData name="奥田陽子" userId="5bf8eb3d-eb6b-4939-b4ac-48d545c81564" providerId="ADAL" clId="{4000C2C1-EF9C-4831-9471-4D9D0D2A683A}"/>
    <pc:docChg chg="modSld">
      <pc:chgData name="奥田陽子" userId="5bf8eb3d-eb6b-4939-b4ac-48d545c81564" providerId="ADAL" clId="{4000C2C1-EF9C-4831-9471-4D9D0D2A683A}" dt="2024-01-15T06:30:27.548" v="58" actId="20577"/>
      <pc:docMkLst>
        <pc:docMk/>
      </pc:docMkLst>
      <pc:sldChg chg="modSp mod">
        <pc:chgData name="奥田陽子" userId="5bf8eb3d-eb6b-4939-b4ac-48d545c81564" providerId="ADAL" clId="{4000C2C1-EF9C-4831-9471-4D9D0D2A683A}" dt="2024-01-15T06:30:27.548" v="58" actId="20577"/>
        <pc:sldMkLst>
          <pc:docMk/>
          <pc:sldMk cId="2797974748" sldId="339"/>
        </pc:sldMkLst>
      </pc:sldChg>
    </pc:docChg>
  </pc:docChgLst>
  <pc:docChgLst>
    <pc:chgData name="奥田陽子" userId="5bf8eb3d-eb6b-4939-b4ac-48d545c81564" providerId="ADAL" clId="{CD6D5472-47A0-4AAB-B487-D5E7EB5FC1F3}"/>
    <pc:docChg chg="modSld">
      <pc:chgData name="奥田陽子" userId="5bf8eb3d-eb6b-4939-b4ac-48d545c81564" providerId="ADAL" clId="{CD6D5472-47A0-4AAB-B487-D5E7EB5FC1F3}" dt="2025-06-12T04:07:09.328" v="3" actId="20577"/>
      <pc:docMkLst>
        <pc:docMk/>
      </pc:docMkLst>
      <pc:sldChg chg="modSp mod">
        <pc:chgData name="奥田陽子" userId="5bf8eb3d-eb6b-4939-b4ac-48d545c81564" providerId="ADAL" clId="{CD6D5472-47A0-4AAB-B487-D5E7EB5FC1F3}" dt="2025-06-12T04:07:09.328" v="3" actId="20577"/>
        <pc:sldMkLst>
          <pc:docMk/>
          <pc:sldMk cId="4173008409" sldId="346"/>
        </pc:sldMkLst>
      </pc:sldChg>
    </pc:docChg>
  </pc:docChgLst>
  <pc:docChgLst>
    <pc:chgData name="寺田 勝也" userId="8c59538c-4358-4eb0-84dd-2e7cb114f0dc" providerId="ADAL" clId="{CD43BAF4-65F8-471E-A918-E6472ED58512}"/>
    <pc:docChg chg="undo custSel addSld modSld">
      <pc:chgData name="寺田 勝也" userId="8c59538c-4358-4eb0-84dd-2e7cb114f0dc" providerId="ADAL" clId="{CD43BAF4-65F8-471E-A918-E6472ED58512}" dt="2025-05-26T05:30:03.320" v="178" actId="197"/>
      <pc:docMkLst>
        <pc:docMk/>
      </pc:docMkLst>
      <pc:sldChg chg="addSp delSp modSp add mod">
        <pc:chgData name="寺田 勝也" userId="8c59538c-4358-4eb0-84dd-2e7cb114f0dc" providerId="ADAL" clId="{CD43BAF4-65F8-471E-A918-E6472ED58512}" dt="2025-05-26T03:41:25.883" v="131" actId="1076"/>
        <pc:sldMkLst>
          <pc:docMk/>
          <pc:sldMk cId="3130339750" sldId="340"/>
        </pc:sldMkLst>
      </pc:sldChg>
      <pc:sldChg chg="addSp delSp modSp add mod">
        <pc:chgData name="寺田 勝也" userId="8c59538c-4358-4eb0-84dd-2e7cb114f0dc" providerId="ADAL" clId="{CD43BAF4-65F8-471E-A918-E6472ED58512}" dt="2025-05-26T05:30:03.320" v="178" actId="197"/>
        <pc:sldMkLst>
          <pc:docMk/>
          <pc:sldMk cId="2592766875" sldId="341"/>
        </pc:sldMkLst>
      </pc:sldChg>
    </pc:docChg>
  </pc:docChgLst>
  <pc:docChgLst>
    <pc:chgData name="寺田 勝也" userId="8c59538c-4358-4eb0-84dd-2e7cb114f0dc" providerId="ADAL" clId="{9B46FE3E-85D2-46C3-9E48-CF1F3A615EDD}"/>
    <pc:docChg chg="modSld">
      <pc:chgData name="寺田 勝也" userId="8c59538c-4358-4eb0-84dd-2e7cb114f0dc" providerId="ADAL" clId="{9B46FE3E-85D2-46C3-9E48-CF1F3A615EDD}" dt="2025-01-31T04:26:10.806" v="5" actId="20577"/>
      <pc:docMkLst>
        <pc:docMk/>
      </pc:docMkLst>
      <pc:sldChg chg="modSp mod">
        <pc:chgData name="寺田 勝也" userId="8c59538c-4358-4eb0-84dd-2e7cb114f0dc" providerId="ADAL" clId="{9B46FE3E-85D2-46C3-9E48-CF1F3A615EDD}" dt="2025-01-31T04:26:10.806" v="5" actId="20577"/>
        <pc:sldMkLst>
          <pc:docMk/>
          <pc:sldMk cId="2797974748" sldId="339"/>
        </pc:sldMkLst>
      </pc:sldChg>
    </pc:docChg>
  </pc:docChgLst>
  <pc:docChgLst>
    <pc:chgData name="奥田陽子" userId="5bf8eb3d-eb6b-4939-b4ac-48d545c81564" providerId="ADAL" clId="{D9039AC0-AD13-4F8F-8C45-F40C1EB397A0}"/>
    <pc:docChg chg="modSld">
      <pc:chgData name="奥田陽子" userId="5bf8eb3d-eb6b-4939-b4ac-48d545c81564" providerId="ADAL" clId="{D9039AC0-AD13-4F8F-8C45-F40C1EB397A0}" dt="2023-10-26T04:35:05.365" v="11" actId="20577"/>
      <pc:docMkLst>
        <pc:docMk/>
      </pc:docMkLst>
    </pc:docChg>
  </pc:docChgLst>
  <pc:docChgLst>
    <pc:chgData name="寺田 勝也" userId="8c59538c-4358-4eb0-84dd-2e7cb114f0dc" providerId="ADAL" clId="{B102185A-B297-41CE-A64B-327BD6F9D91B}"/>
    <pc:docChg chg="modSld">
      <pc:chgData name="寺田 勝也" userId="8c59538c-4358-4eb0-84dd-2e7cb114f0dc" providerId="ADAL" clId="{B102185A-B297-41CE-A64B-327BD6F9D91B}" dt="2025-07-08T01:07:58.836" v="3" actId="20577"/>
      <pc:docMkLst>
        <pc:docMk/>
      </pc:docMkLst>
      <pc:sldChg chg="modSp mod">
        <pc:chgData name="寺田 勝也" userId="8c59538c-4358-4eb0-84dd-2e7cb114f0dc" providerId="ADAL" clId="{B102185A-B297-41CE-A64B-327BD6F9D91B}" dt="2025-07-08T01:07:58.836" v="3" actId="20577"/>
        <pc:sldMkLst>
          <pc:docMk/>
          <pc:sldMk cId="4173008409" sldId="346"/>
        </pc:sldMkLst>
      </pc:sldChg>
    </pc:docChg>
  </pc:docChgLst>
  <pc:docChgLst>
    <pc:chgData name="寺田 勝也" userId="8c59538c-4358-4eb0-84dd-2e7cb114f0dc" providerId="ADAL" clId="{FD8F6BD3-D8DC-47DA-B841-E1674584C33C}"/>
    <pc:docChg chg="undo custSel addSld delSld modSld sldOrd">
      <pc:chgData name="寺田 勝也" userId="8c59538c-4358-4eb0-84dd-2e7cb114f0dc" providerId="ADAL" clId="{FD8F6BD3-D8DC-47DA-B841-E1674584C33C}" dt="2025-06-04T05:56:11.495" v="1147" actId="47"/>
      <pc:docMkLst>
        <pc:docMk/>
      </pc:docMkLst>
      <pc:sldChg chg="del">
        <pc:chgData name="寺田 勝也" userId="8c59538c-4358-4eb0-84dd-2e7cb114f0dc" providerId="ADAL" clId="{FD8F6BD3-D8DC-47DA-B841-E1674584C33C}" dt="2025-05-30T08:07:30.294" v="167" actId="47"/>
        <pc:sldMkLst>
          <pc:docMk/>
          <pc:sldMk cId="2797974748" sldId="339"/>
        </pc:sldMkLst>
      </pc:sldChg>
      <pc:sldChg chg="addSp delSp modSp del mod">
        <pc:chgData name="寺田 勝也" userId="8c59538c-4358-4eb0-84dd-2e7cb114f0dc" providerId="ADAL" clId="{FD8F6BD3-D8DC-47DA-B841-E1674584C33C}" dt="2025-06-04T05:54:18.839" v="1143" actId="47"/>
        <pc:sldMkLst>
          <pc:docMk/>
          <pc:sldMk cId="3130339750" sldId="340"/>
        </pc:sldMkLst>
      </pc:sldChg>
      <pc:sldChg chg="addSp delSp modSp del mod">
        <pc:chgData name="寺田 勝也" userId="8c59538c-4358-4eb0-84dd-2e7cb114f0dc" providerId="ADAL" clId="{FD8F6BD3-D8DC-47DA-B841-E1674584C33C}" dt="2025-06-04T05:54:19.694" v="1144" actId="47"/>
        <pc:sldMkLst>
          <pc:docMk/>
          <pc:sldMk cId="2592766875" sldId="341"/>
        </pc:sldMkLst>
      </pc:sldChg>
      <pc:sldChg chg="addSp delSp modSp add del mod">
        <pc:chgData name="寺田 勝也" userId="8c59538c-4358-4eb0-84dd-2e7cb114f0dc" providerId="ADAL" clId="{FD8F6BD3-D8DC-47DA-B841-E1674584C33C}" dt="2025-06-04T05:54:20.678" v="1145" actId="47"/>
        <pc:sldMkLst>
          <pc:docMk/>
          <pc:sldMk cId="285293169" sldId="342"/>
        </pc:sldMkLst>
      </pc:sldChg>
      <pc:sldChg chg="addSp delSp modSp add del mod">
        <pc:chgData name="寺田 勝也" userId="8c59538c-4358-4eb0-84dd-2e7cb114f0dc" providerId="ADAL" clId="{FD8F6BD3-D8DC-47DA-B841-E1674584C33C}" dt="2025-06-02T06:40:36.057" v="766" actId="47"/>
        <pc:sldMkLst>
          <pc:docMk/>
          <pc:sldMk cId="2229670662" sldId="343"/>
        </pc:sldMkLst>
      </pc:sldChg>
      <pc:sldChg chg="delSp modSp add del mod ord">
        <pc:chgData name="寺田 勝也" userId="8c59538c-4358-4eb0-84dd-2e7cb114f0dc" providerId="ADAL" clId="{FD8F6BD3-D8DC-47DA-B841-E1674584C33C}" dt="2025-06-02T06:40:37.305" v="767" actId="47"/>
        <pc:sldMkLst>
          <pc:docMk/>
          <pc:sldMk cId="30509995" sldId="344"/>
        </pc:sldMkLst>
      </pc:sldChg>
      <pc:sldChg chg="addSp delSp modSp add del mod">
        <pc:chgData name="寺田 勝也" userId="8c59538c-4358-4eb0-84dd-2e7cb114f0dc" providerId="ADAL" clId="{FD8F6BD3-D8DC-47DA-B841-E1674584C33C}" dt="2025-06-04T05:54:21.851" v="1146" actId="47"/>
        <pc:sldMkLst>
          <pc:docMk/>
          <pc:sldMk cId="347282654" sldId="345"/>
        </pc:sldMkLst>
      </pc:sldChg>
      <pc:sldChg chg="addSp delSp modSp add del mod">
        <pc:chgData name="寺田 勝也" userId="8c59538c-4358-4eb0-84dd-2e7cb114f0dc" providerId="ADAL" clId="{FD8F6BD3-D8DC-47DA-B841-E1674584C33C}" dt="2025-06-02T06:40:51.368" v="773" actId="47"/>
        <pc:sldMkLst>
          <pc:docMk/>
          <pc:sldMk cId="2387431023" sldId="346"/>
        </pc:sldMkLst>
      </pc:sldChg>
      <pc:sldChg chg="addSp delSp modSp add mod ord">
        <pc:chgData name="寺田 勝也" userId="8c59538c-4358-4eb0-84dd-2e7cb114f0dc" providerId="ADAL" clId="{FD8F6BD3-D8DC-47DA-B841-E1674584C33C}" dt="2025-06-04T05:54:06.872" v="1140" actId="478"/>
        <pc:sldMkLst>
          <pc:docMk/>
          <pc:sldMk cId="4173008409" sldId="346"/>
        </pc:sldMkLst>
      </pc:sldChg>
      <pc:sldChg chg="addSp delSp modSp add del mod">
        <pc:chgData name="寺田 勝也" userId="8c59538c-4358-4eb0-84dd-2e7cb114f0dc" providerId="ADAL" clId="{FD8F6BD3-D8DC-47DA-B841-E1674584C33C}" dt="2025-06-04T05:56:11.495" v="1147" actId="47"/>
        <pc:sldMkLst>
          <pc:docMk/>
          <pc:sldMk cId="4014159794" sldId="347"/>
        </pc:sldMkLst>
      </pc:sldChg>
    </pc:docChg>
  </pc:docChgLst>
  <pc:docChgLst>
    <pc:chgData name="奥田陽子" userId="5bf8eb3d-eb6b-4939-b4ac-48d545c81564" providerId="ADAL" clId="{A31BBD6A-18C5-4FCD-AD02-2A104FC27CD2}"/>
    <pc:docChg chg="modSld">
      <pc:chgData name="奥田陽子" userId="5bf8eb3d-eb6b-4939-b4ac-48d545c81564" providerId="ADAL" clId="{A31BBD6A-18C5-4FCD-AD02-2A104FC27CD2}" dt="2025-08-28T01:59:52.848" v="12" actId="20577"/>
      <pc:docMkLst>
        <pc:docMk/>
      </pc:docMkLst>
      <pc:sldChg chg="modSp mod">
        <pc:chgData name="奥田陽子" userId="5bf8eb3d-eb6b-4939-b4ac-48d545c81564" providerId="ADAL" clId="{A31BBD6A-18C5-4FCD-AD02-2A104FC27CD2}" dt="2025-08-28T01:59:52.848" v="12" actId="20577"/>
        <pc:sldMkLst>
          <pc:docMk/>
          <pc:sldMk cId="4173008409" sldId="346"/>
        </pc:sldMkLst>
      </pc:sldChg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2:03:41.719" v="9" actId="20577"/>
      <pc:docMkLst>
        <pc:docMk/>
      </pc:docMkLst>
      <pc:sldChg chg="modSp mod">
        <pc:chgData name="寺田 勝也" userId="8c59538c-4358-4eb0-84dd-2e7cb114f0dc" providerId="ADAL" clId="{C1CCDA61-15A4-4D10-B50A-0028A41ECB04}" dt="2025-10-27T02:03:41.719" v="9" actId="20577"/>
        <pc:sldMkLst>
          <pc:docMk/>
          <pc:sldMk cId="4173008409" sldId="346"/>
        </pc:sldMkLst>
        <pc:spChg chg="mod">
          <ac:chgData name="寺田 勝也" userId="8c59538c-4358-4eb0-84dd-2e7cb114f0dc" providerId="ADAL" clId="{C1CCDA61-15A4-4D10-B50A-0028A41ECB04}" dt="2025-10-27T02:03:41.719" v="9" actId="20577"/>
          <ac:spMkLst>
            <pc:docMk/>
            <pc:sldMk cId="4173008409" sldId="346"/>
            <ac:spMk id="22" creationId="{DA2A8BE8-4AB9-6BDF-9D75-FEF00DD50CA5}"/>
          </ac:spMkLst>
        </pc:spChg>
      </pc:sldChg>
    </pc:docChg>
  </pc:docChgLst>
  <pc:docChgLst>
    <pc:chgData name="寺田 勝也" userId="8c59538c-4358-4eb0-84dd-2e7cb114f0dc" providerId="ADAL" clId="{4D116FFD-9FC2-449F-8C65-650B56774177}"/>
    <pc:docChg chg="modSld">
      <pc:chgData name="寺田 勝也" userId="8c59538c-4358-4eb0-84dd-2e7cb114f0dc" providerId="ADAL" clId="{4D116FFD-9FC2-449F-8C65-650B56774177}" dt="2025-07-03T09:49:34.643" v="9" actId="20577"/>
      <pc:docMkLst>
        <pc:docMk/>
      </pc:docMkLst>
      <pc:sldChg chg="modSp mod">
        <pc:chgData name="寺田 勝也" userId="8c59538c-4358-4eb0-84dd-2e7cb114f0dc" providerId="ADAL" clId="{4D116FFD-9FC2-449F-8C65-650B56774177}" dt="2025-07-03T09:49:34.643" v="9" actId="20577"/>
        <pc:sldMkLst>
          <pc:docMk/>
          <pc:sldMk cId="4173008409" sldId="346"/>
        </pc:sldMkLst>
      </pc:sldChg>
    </pc:docChg>
  </pc:docChgLst>
  <pc:docChgLst>
    <pc:chgData name="寺田 勝也" userId="8c59538c-4358-4eb0-84dd-2e7cb114f0dc" providerId="ADAL" clId="{4AE5F254-7929-424F-AE35-CFB4107A6120}"/>
    <pc:docChg chg="modSld">
      <pc:chgData name="寺田 勝也" userId="8c59538c-4358-4eb0-84dd-2e7cb114f0dc" providerId="ADAL" clId="{4AE5F254-7929-424F-AE35-CFB4107A6120}" dt="2025-05-01T13:06:20.315" v="16" actId="20577"/>
      <pc:docMkLst>
        <pc:docMk/>
      </pc:docMkLst>
    </pc:docChg>
  </pc:docChgLst>
  <pc:docChgLst>
    <pc:chgData name="奥田陽子" userId="5bf8eb3d-eb6b-4939-b4ac-48d545c81564" providerId="ADAL" clId="{38496D51-6CA1-4CEB-99E2-10AAC7707072}"/>
    <pc:docChg chg="modSld">
      <pc:chgData name="奥田陽子" userId="5bf8eb3d-eb6b-4939-b4ac-48d545c81564" providerId="ADAL" clId="{38496D51-6CA1-4CEB-99E2-10AAC7707072}" dt="2024-11-01T00:51:47.985" v="13" actId="20577"/>
      <pc:docMkLst>
        <pc:docMk/>
      </pc:docMkLst>
      <pc:sldChg chg="modSp mod">
        <pc:chgData name="奥田陽子" userId="5bf8eb3d-eb6b-4939-b4ac-48d545c81564" providerId="ADAL" clId="{38496D51-6CA1-4CEB-99E2-10AAC7707072}" dt="2024-11-01T00:51:47.985" v="13" actId="20577"/>
        <pc:sldMkLst>
          <pc:docMk/>
          <pc:sldMk cId="2797974748" sldId="339"/>
        </pc:sldMkLst>
      </pc:sldChg>
    </pc:docChg>
  </pc:docChgLst>
  <pc:docChgLst>
    <pc:chgData name="奥田陽子" userId="5bf8eb3d-eb6b-4939-b4ac-48d545c81564" providerId="ADAL" clId="{5D6FFF08-810F-4456-B88C-CC8B27F228A9}"/>
    <pc:docChg chg="modSld">
      <pc:chgData name="奥田陽子" userId="5bf8eb3d-eb6b-4939-b4ac-48d545c81564" providerId="ADAL" clId="{5D6FFF08-810F-4456-B88C-CC8B27F228A9}" dt="2025-03-31T01:47:54.451" v="7" actId="20577"/>
      <pc:docMkLst>
        <pc:docMk/>
      </pc:docMkLst>
    </pc:docChg>
  </pc:docChgLst>
  <pc:docChgLst>
    <pc:chgData name="寺田 勝也" userId="8c59538c-4358-4eb0-84dd-2e7cb114f0dc" providerId="ADAL" clId="{B5E0CC1A-F2FC-40D3-A422-0772B0C77C26}"/>
    <pc:docChg chg="modSld">
      <pc:chgData name="寺田 勝也" userId="8c59538c-4358-4eb0-84dd-2e7cb114f0dc" providerId="ADAL" clId="{B5E0CC1A-F2FC-40D3-A422-0772B0C77C26}" dt="2024-10-02T09:18:50.730" v="12" actId="20577"/>
      <pc:docMkLst>
        <pc:docMk/>
      </pc:docMkLst>
    </pc:docChg>
  </pc:docChgLst>
  <pc:docChgLst>
    <pc:chgData name="奥田陽子" userId="5bf8eb3d-eb6b-4939-b4ac-48d545c81564" providerId="ADAL" clId="{EC1427A6-1DD1-4FBF-A012-52ECD5328220}"/>
    <pc:docChg chg="modSld">
      <pc:chgData name="奥田陽子" userId="5bf8eb3d-eb6b-4939-b4ac-48d545c81564" providerId="ADAL" clId="{EC1427A6-1DD1-4FBF-A012-52ECD5328220}" dt="2024-10-16T11:37:00.095" v="8" actId="20577"/>
      <pc:docMkLst>
        <pc:docMk/>
      </pc:docMkLst>
    </pc:docChg>
  </pc:docChgLst>
  <pc:docChgLst>
    <pc:chgData name="奥田陽子" userId="5bf8eb3d-eb6b-4939-b4ac-48d545c81564" providerId="ADAL" clId="{9CD519F4-F76B-4022-893A-21C3D00DFE68}"/>
    <pc:docChg chg="modSld">
      <pc:chgData name="奥田陽子" userId="5bf8eb3d-eb6b-4939-b4ac-48d545c81564" providerId="ADAL" clId="{9CD519F4-F76B-4022-893A-21C3D00DFE68}" dt="2024-07-23T06:40:04.597" v="9" actId="20577"/>
      <pc:docMkLst>
        <pc:docMk/>
      </pc:docMkLst>
    </pc:docChg>
  </pc:docChgLst>
  <pc:docChgLst>
    <pc:chgData name="奥田陽子" userId="5bf8eb3d-eb6b-4939-b4ac-48d545c81564" providerId="ADAL" clId="{3E9DDF1F-BCFA-4965-8EA0-84D8C0424E2D}"/>
    <pc:docChg chg="modSld">
      <pc:chgData name="奥田陽子" userId="5bf8eb3d-eb6b-4939-b4ac-48d545c81564" providerId="ADAL" clId="{3E9DDF1F-BCFA-4965-8EA0-84D8C0424E2D}" dt="2025-07-31T02:19:36.640" v="2" actId="20577"/>
      <pc:docMkLst>
        <pc:docMk/>
      </pc:docMkLst>
      <pc:sldChg chg="modSp mod">
        <pc:chgData name="奥田陽子" userId="5bf8eb3d-eb6b-4939-b4ac-48d545c81564" providerId="ADAL" clId="{3E9DDF1F-BCFA-4965-8EA0-84D8C0424E2D}" dt="2025-07-31T02:19:36.640" v="2" actId="20577"/>
        <pc:sldMkLst>
          <pc:docMk/>
          <pc:sldMk cId="4173008409" sldId="346"/>
        </pc:sldMkLst>
      </pc:sldChg>
    </pc:docChg>
  </pc:docChgLst>
  <pc:docChgLst>
    <pc:chgData name="奥田陽子" userId="5bf8eb3d-eb6b-4939-b4ac-48d545c81564" providerId="ADAL" clId="{8770B20B-8B9B-4C72-87A4-58279BA6E9CA}"/>
    <pc:docChg chg="modSld">
      <pc:chgData name="奥田陽子" userId="5bf8eb3d-eb6b-4939-b4ac-48d545c81564" providerId="ADAL" clId="{8770B20B-8B9B-4C72-87A4-58279BA6E9CA}" dt="2024-03-15T01:15:32.904" v="11" actId="20577"/>
      <pc:docMkLst>
        <pc:docMk/>
      </pc:docMkLst>
    </pc:docChg>
  </pc:docChgLst>
  <pc:docChgLst>
    <pc:chgData name="寺田 勝也" userId="8c59538c-4358-4eb0-84dd-2e7cb114f0dc" providerId="ADAL" clId="{56920D72-05CD-4307-99F5-50C32F99338C}"/>
    <pc:docChg chg="modSld">
      <pc:chgData name="寺田 勝也" userId="8c59538c-4358-4eb0-84dd-2e7cb114f0dc" providerId="ADAL" clId="{56920D72-05CD-4307-99F5-50C32F99338C}" dt="2024-12-19T09:44:54.967" v="5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09CD8-2984-2A6A-E75F-C38A8803F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モニター画面に映る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6349AEEB-10B9-23D0-FB9E-6EC737F2F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5" y="582611"/>
            <a:ext cx="4289409" cy="584667"/>
          </a:xfrm>
          <a:prstGeom prst="rect">
            <a:avLst/>
          </a:prstGeom>
        </p:spPr>
      </p:pic>
      <p:pic>
        <p:nvPicPr>
          <p:cNvPr id="10" name="Picture 2" descr="画像が生成されました">
            <a:extLst>
              <a:ext uri="{FF2B5EF4-FFF2-40B4-BE49-F238E27FC236}">
                <a16:creationId xmlns:a16="http://schemas.microsoft.com/office/drawing/2014/main" id="{88E9B7A4-98A1-FE40-891D-7D26799BD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" t="6450" r="46711" b="50715"/>
          <a:stretch>
            <a:fillRect/>
          </a:stretch>
        </p:blipFill>
        <p:spPr bwMode="auto">
          <a:xfrm>
            <a:off x="-2" y="0"/>
            <a:ext cx="6877731" cy="821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図 4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03E7A00-6FE5-B392-71EE-5A4F50A7A1E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48" b="8581"/>
          <a:stretch/>
        </p:blipFill>
        <p:spPr>
          <a:xfrm>
            <a:off x="-12967" y="2377214"/>
            <a:ext cx="6877731" cy="5852386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B8EC009-333E-E993-A2DD-BB5A3ECB41B2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088EC56-0CD8-9A98-F7E5-D17982C07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F345E51-8423-9A47-B5C0-C8CE06AE59C8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E7445E22-789A-3A77-AA20-698CACC2241D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D597DE7A-BC74-E62A-7C15-1F1E71A957C0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F85C5DA1-0E69-9E8C-6039-2A17D9F54206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2454F4A8-D419-CBBA-1B68-9499E3FABA08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A2A8BE8-4AB9-6BDF-9D75-FEF00DD50CA5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7AA877-DEC2-D339-0068-4C0FC2A2235C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3871EA9-B570-68EB-8A62-DFA6EDD838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2" name="図 41" descr="テキスト, 図形, 矢印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78564A2-1F13-DDEC-29E2-53A4A6F01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3050" b="54427"/>
          <a:stretch/>
        </p:blipFill>
        <p:spPr>
          <a:xfrm>
            <a:off x="4510" y="32995"/>
            <a:ext cx="6699290" cy="2442980"/>
          </a:xfrm>
          <a:prstGeom prst="rect">
            <a:avLst/>
          </a:prstGeom>
        </p:spPr>
      </p:pic>
      <p:pic>
        <p:nvPicPr>
          <p:cNvPr id="30" name="図 29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C3C42ED-BB20-315F-3B6A-EB180FA4C5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26" b="18832"/>
          <a:stretch/>
        </p:blipFill>
        <p:spPr>
          <a:xfrm>
            <a:off x="1317921" y="2522573"/>
            <a:ext cx="5531854" cy="5678223"/>
          </a:xfrm>
          <a:prstGeom prst="rect">
            <a:avLst/>
          </a:prstGeom>
        </p:spPr>
      </p:pic>
      <p:pic>
        <p:nvPicPr>
          <p:cNvPr id="9" name="図 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BD5CB285-598F-B1F0-D9BF-1CC94D49B5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7" y="6436307"/>
            <a:ext cx="6722291" cy="1712438"/>
          </a:xfrm>
          <a:prstGeom prst="rect">
            <a:avLst/>
          </a:prstGeom>
        </p:spPr>
      </p:pic>
      <p:pic>
        <p:nvPicPr>
          <p:cNvPr id="16" name="図 15" descr="テキスト, 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A442411A-0A77-6EFE-2DA5-CA4259B5CD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101" y="841901"/>
            <a:ext cx="6858000" cy="2894253"/>
          </a:xfrm>
          <a:prstGeom prst="rect">
            <a:avLst/>
          </a:prstGeom>
        </p:spPr>
      </p:pic>
      <p:pic>
        <p:nvPicPr>
          <p:cNvPr id="18" name="図 17" descr="モニター画面に映る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9A7804E9-2302-F7C3-6E6A-30C103EC3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85" y="599605"/>
            <a:ext cx="4289409" cy="58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08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C13E5C-97D7-450A-A890-80833C0784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21E616-F72B-4084-9DE8-541D52FCFBD0}">
  <ds:schemaRefs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purl.org/dc/terms/"/>
    <ds:schemaRef ds:uri="http://schemas.microsoft.com/office/2006/documentManagement/types"/>
    <ds:schemaRef ds:uri="aa497eed-f72d-442f-adf5-cc88fbf9cce6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DFEB05C-9C45-4A76-BFAC-187FE8931B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1616</TotalTime>
  <Words>39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101</cp:revision>
  <cp:lastPrinted>2025-06-04T05:46:53Z</cp:lastPrinted>
  <dcterms:created xsi:type="dcterms:W3CDTF">2022-02-20T16:12:08Z</dcterms:created>
  <dcterms:modified xsi:type="dcterms:W3CDTF">2025-10-27T02:03:47Z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