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42CFAA0-1A4C-4E2C-9C78-6A2415A22FDA}"/>
    <pc:docChg chg="modSld">
      <pc:chgData name="寺田 勝也" userId="8c59538c-4358-4eb0-84dd-2e7cb114f0dc" providerId="ADAL" clId="{F42CFAA0-1A4C-4E2C-9C78-6A2415A22FDA}" dt="2025-05-01T13:05:33.212" v="7" actId="20577"/>
      <pc:docMkLst>
        <pc:docMk/>
      </pc:docMkLst>
    </pc:docChg>
  </pc:docChgLst>
  <pc:docChgLst>
    <pc:chgData name="寺田 勝也" userId="8c59538c-4358-4eb0-84dd-2e7cb114f0dc" providerId="ADAL" clId="{5DF3C8D0-7319-4D85-B9D5-7322D10702D7}"/>
    <pc:docChg chg="modSld">
      <pc:chgData name="寺田 勝也" userId="8c59538c-4358-4eb0-84dd-2e7cb114f0dc" providerId="ADAL" clId="{5DF3C8D0-7319-4D85-B9D5-7322D10702D7}" dt="2024-10-02T09:17:31.996" v="7" actId="20577"/>
      <pc:docMkLst>
        <pc:docMk/>
      </pc:docMkLst>
    </pc:docChg>
  </pc:docChgLst>
  <pc:docChgLst>
    <pc:chgData name="寺田 勝也" userId="8c59538c-4358-4eb0-84dd-2e7cb114f0dc" providerId="ADAL" clId="{B1021994-3CFE-464A-909A-82DB9F1DCC32}"/>
    <pc:docChg chg="modSld">
      <pc:chgData name="寺田 勝也" userId="8c59538c-4358-4eb0-84dd-2e7cb114f0dc" providerId="ADAL" clId="{B1021994-3CFE-464A-909A-82DB9F1DCC32}" dt="2024-06-06T12:30:47.083" v="10" actId="20577"/>
      <pc:docMkLst>
        <pc:docMk/>
      </pc:docMkLst>
    </pc:docChg>
  </pc:docChgLst>
  <pc:docChgLst>
    <pc:chgData name="奥田陽子" userId="5bf8eb3d-eb6b-4939-b4ac-48d545c81564" providerId="ADAL" clId="{09F5F8C1-A874-4FAB-92E1-C7A8C9E69904}"/>
    <pc:docChg chg="modSld">
      <pc:chgData name="奥田陽子" userId="5bf8eb3d-eb6b-4939-b4ac-48d545c81564" providerId="ADAL" clId="{09F5F8C1-A874-4FAB-92E1-C7A8C9E69904}" dt="2024-11-01T00:30:01.729" v="13" actId="20577"/>
      <pc:docMkLst>
        <pc:docMk/>
      </pc:docMkLst>
    </pc:docChg>
  </pc:docChgLst>
  <pc:docChgLst>
    <pc:chgData name="奥田陽子" userId="5bf8eb3d-eb6b-4939-b4ac-48d545c81564" providerId="ADAL" clId="{E4606B81-D025-4EE0-B4D6-94EA84DDAF1D}"/>
    <pc:docChg chg="modSld">
      <pc:chgData name="奥田陽子" userId="5bf8eb3d-eb6b-4939-b4ac-48d545c81564" providerId="ADAL" clId="{E4606B81-D025-4EE0-B4D6-94EA84DDAF1D}" dt="2024-10-16T11:35:37.857" v="4" actId="20577"/>
      <pc:docMkLst>
        <pc:docMk/>
      </pc:docMkLst>
    </pc:docChg>
  </pc:docChgLst>
  <pc:docChgLst>
    <pc:chgData name="奥田陽子" userId="5bf8eb3d-eb6b-4939-b4ac-48d545c81564" providerId="ADAL" clId="{D06E2E6E-EFE8-489A-A2B7-18E35678A1A8}"/>
    <pc:docChg chg="modSld">
      <pc:chgData name="奥田陽子" userId="5bf8eb3d-eb6b-4939-b4ac-48d545c81564" providerId="ADAL" clId="{D06E2E6E-EFE8-489A-A2B7-18E35678A1A8}" dt="2025-08-28T01:54:28.088" v="11" actId="20577"/>
      <pc:docMkLst>
        <pc:docMk/>
      </pc:docMkLst>
      <pc:sldChg chg="modSp mod">
        <pc:chgData name="奥田陽子" userId="5bf8eb3d-eb6b-4939-b4ac-48d545c81564" providerId="ADAL" clId="{D06E2E6E-EFE8-489A-A2B7-18E35678A1A8}" dt="2025-08-28T01:54:28.088" v="11" actId="20577"/>
        <pc:sldMkLst>
          <pc:docMk/>
          <pc:sldMk cId="1520744523" sldId="345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6:06.934" v="11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1:50:34.180" v="9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1:50:34.180" v="9" actId="20577"/>
        <pc:sldMkLst>
          <pc:docMk/>
          <pc:sldMk cId="1520744523" sldId="345"/>
        </pc:sldMkLst>
        <pc:spChg chg="mod">
          <ac:chgData name="寺田 勝也" userId="8c59538c-4358-4eb0-84dd-2e7cb114f0dc" providerId="ADAL" clId="{C1CCDA61-15A4-4D10-B50A-0028A41ECB04}" dt="2025-10-27T01:50:34.180" v="9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奥田陽子" userId="5bf8eb3d-eb6b-4939-b4ac-48d545c81564" providerId="ADAL" clId="{D4E7B499-A981-4383-89ED-4E3172342C82}"/>
    <pc:docChg chg="modSld">
      <pc:chgData name="奥田陽子" userId="5bf8eb3d-eb6b-4939-b4ac-48d545c81564" providerId="ADAL" clId="{D4E7B499-A981-4383-89ED-4E3172342C82}" dt="2025-07-31T02:18:30.936" v="2" actId="20577"/>
      <pc:docMkLst>
        <pc:docMk/>
      </pc:docMkLst>
    </pc:docChg>
  </pc:docChgLst>
  <pc:docChgLst>
    <pc:chgData name="奥田陽子" userId="5bf8eb3d-eb6b-4939-b4ac-48d545c81564" providerId="ADAL" clId="{C160BAE1-8825-41AC-B543-F5903F07EAD8}"/>
    <pc:docChg chg="modSld">
      <pc:chgData name="奥田陽子" userId="5bf8eb3d-eb6b-4939-b4ac-48d545c81564" providerId="ADAL" clId="{C160BAE1-8825-41AC-B543-F5903F07EAD8}" dt="2024-07-24T03:14:47.405" v="8" actId="20577"/>
      <pc:docMkLst>
        <pc:docMk/>
      </pc:docMkLst>
    </pc:docChg>
  </pc:docChgLst>
  <pc:docChgLst>
    <pc:chgData name="寺田 勝也" userId="8c59538c-4358-4eb0-84dd-2e7cb114f0dc" providerId="ADAL" clId="{791815AC-D814-4208-9A6D-E84A382838DA}"/>
    <pc:docChg chg="modSld">
      <pc:chgData name="寺田 勝也" userId="8c59538c-4358-4eb0-84dd-2e7cb114f0dc" providerId="ADAL" clId="{791815AC-D814-4208-9A6D-E84A382838DA}" dt="2024-12-19T09:43:27.172" v="10" actId="20577"/>
      <pc:docMkLst>
        <pc:docMk/>
      </pc:docMkLst>
    </pc:docChg>
  </pc:docChgLst>
  <pc:docChgLst>
    <pc:chgData name="寺田 勝也" userId="8c59538c-4358-4eb0-84dd-2e7cb114f0dc" providerId="ADAL" clId="{6554A32E-442E-4177-B2D5-90F8E198220A}"/>
    <pc:docChg chg="modSld">
      <pc:chgData name="寺田 勝也" userId="8c59538c-4358-4eb0-84dd-2e7cb114f0dc" providerId="ADAL" clId="{6554A32E-442E-4177-B2D5-90F8E198220A}" dt="2025-05-12T07:31:20.901" v="2" actId="20577"/>
      <pc:docMkLst>
        <pc:docMk/>
      </pc:docMkLst>
      <pc:sldChg chg="modSp mod">
        <pc:chgData name="寺田 勝也" userId="8c59538c-4358-4eb0-84dd-2e7cb114f0dc" providerId="ADAL" clId="{6554A32E-442E-4177-B2D5-90F8E198220A}" dt="2025-05-12T07:31:20.901" v="2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3760659E-D20E-41DD-8707-ACD012FE2074}"/>
    <pc:docChg chg="modSld">
      <pc:chgData name="寺田 勝也" userId="8c59538c-4358-4eb0-84dd-2e7cb114f0dc" providerId="ADAL" clId="{3760659E-D20E-41DD-8707-ACD012FE2074}" dt="2025-03-04T09:34:10.861" v="20" actId="20577"/>
      <pc:docMkLst>
        <pc:docMk/>
      </pc:docMkLst>
    </pc:docChg>
  </pc:docChgLst>
  <pc:docChgLst>
    <pc:chgData name="奥田陽子" userId="5bf8eb3d-eb6b-4939-b4ac-48d545c81564" providerId="ADAL" clId="{BC3A0753-B961-410C-BCE5-AE8229BFE255}"/>
    <pc:docChg chg="modSld">
      <pc:chgData name="奥田陽子" userId="5bf8eb3d-eb6b-4939-b4ac-48d545c81564" providerId="ADAL" clId="{BC3A0753-B961-410C-BCE5-AE8229BFE255}" dt="2023-11-28T04:53:42.743" v="4"/>
      <pc:docMkLst>
        <pc:docMk/>
      </pc:docMkLst>
      <pc:sldChg chg="modSp mod">
        <pc:chgData name="奥田陽子" userId="5bf8eb3d-eb6b-4939-b4ac-48d545c81564" providerId="ADAL" clId="{BC3A0753-B961-410C-BCE5-AE8229BFE255}" dt="2023-11-28T04:53:42.743" v="4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3CF421A6-7199-454B-832F-0620B5BF048D}"/>
    <pc:docChg chg="modSld">
      <pc:chgData name="寺田 勝也" userId="8c59538c-4358-4eb0-84dd-2e7cb114f0dc" providerId="ADAL" clId="{3CF421A6-7199-454B-832F-0620B5BF048D}" dt="2024-11-22T02:23:13.938" v="2" actId="20577"/>
      <pc:docMkLst>
        <pc:docMk/>
      </pc:docMkLst>
    </pc:docChg>
  </pc:docChgLst>
  <pc:docChgLst>
    <pc:chgData name="寺田 勝也" userId="8c59538c-4358-4eb0-84dd-2e7cb114f0dc" providerId="ADAL" clId="{47526561-305B-446F-8843-0E27138F8F27}"/>
    <pc:docChg chg="modSld">
      <pc:chgData name="寺田 勝也" userId="8c59538c-4358-4eb0-84dd-2e7cb114f0dc" providerId="ADAL" clId="{47526561-305B-446F-8843-0E27138F8F27}" dt="2024-04-03T02:35:57.089" v="2" actId="1076"/>
      <pc:docMkLst>
        <pc:docMk/>
      </pc:docMkLst>
      <pc:sldChg chg="modSp mod">
        <pc:chgData name="寺田 勝也" userId="8c59538c-4358-4eb0-84dd-2e7cb114f0dc" providerId="ADAL" clId="{47526561-305B-446F-8843-0E27138F8F27}" dt="2024-04-03T02:35:57.089" v="2" actId="1076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46C4FA21-1B15-4EA4-BDEC-B3AFF5FFB970}"/>
    <pc:docChg chg="modSld">
      <pc:chgData name="寺田 勝也" userId="8c59538c-4358-4eb0-84dd-2e7cb114f0dc" providerId="ADAL" clId="{46C4FA21-1B15-4EA4-BDEC-B3AFF5FFB970}" dt="2023-11-08T10:03:21.542" v="9" actId="20577"/>
      <pc:docMkLst>
        <pc:docMk/>
      </pc:docMkLst>
      <pc:sldChg chg="modSp mod">
        <pc:chgData name="寺田 勝也" userId="8c59538c-4358-4eb0-84dd-2e7cb114f0dc" providerId="ADAL" clId="{46C4FA21-1B15-4EA4-BDEC-B3AFF5FFB970}" dt="2023-11-08T10:03:21.542" v="9" actId="20577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49645B36-15C5-4080-B888-51A0D10117F2}"/>
    <pc:docChg chg="modSld">
      <pc:chgData name="寺田 勝也" userId="8c59538c-4358-4eb0-84dd-2e7cb114f0dc" providerId="ADAL" clId="{49645B36-15C5-4080-B888-51A0D10117F2}" dt="2025-05-01T13:20:35.225" v="12" actId="20577"/>
      <pc:docMkLst>
        <pc:docMk/>
      </pc:docMkLst>
      <pc:sldChg chg="modSp mod">
        <pc:chgData name="寺田 勝也" userId="8c59538c-4358-4eb0-84dd-2e7cb114f0dc" providerId="ADAL" clId="{49645B36-15C5-4080-B888-51A0D10117F2}" dt="2025-05-01T13:20:35.225" v="12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A90D9D6F-5E71-4F23-B405-29B66B741485}"/>
    <pc:docChg chg="modSld">
      <pc:chgData name="奥田陽子" userId="5bf8eb3d-eb6b-4939-b4ac-48d545c81564" providerId="ADAL" clId="{A90D9D6F-5E71-4F23-B405-29B66B741485}" dt="2024-08-06T04:28:04.657" v="22" actId="20577"/>
      <pc:docMkLst>
        <pc:docMk/>
      </pc:docMkLst>
    </pc:docChg>
  </pc:docChgLst>
  <pc:docChgLst>
    <pc:chgData name="藤田 英里沙" userId="55fb1634-084b-4aa3-92eb-65b651078df8" providerId="ADAL" clId="{3971B9BC-A509-4B4F-8218-E5B3FD3393AB}"/>
    <pc:docChg chg="undo custSel modSld">
      <pc:chgData name="藤田 英里沙" userId="55fb1634-084b-4aa3-92eb-65b651078df8" providerId="ADAL" clId="{3971B9BC-A509-4B4F-8218-E5B3FD3393AB}" dt="2023-10-11T13:11:02.342" v="20" actId="20577"/>
      <pc:docMkLst>
        <pc:docMk/>
      </pc:docMkLst>
      <pc:sldChg chg="modSp mod">
        <pc:chgData name="藤田 英里沙" userId="55fb1634-084b-4aa3-92eb-65b651078df8" providerId="ADAL" clId="{3971B9BC-A509-4B4F-8218-E5B3FD3393AB}" dt="2023-10-11T13:11:02.342" v="20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D9323066-A49E-4A2C-A546-1927D3BEADC2}"/>
    <pc:docChg chg="modSld">
      <pc:chgData name="奥田陽子" userId="5bf8eb3d-eb6b-4939-b4ac-48d545c81564" providerId="ADAL" clId="{D9323066-A49E-4A2C-A546-1927D3BEADC2}" dt="2024-08-28T02:47:33.660" v="6" actId="20577"/>
      <pc:docMkLst>
        <pc:docMk/>
      </pc:docMkLst>
      <pc:sldChg chg="modSp mod">
        <pc:chgData name="奥田陽子" userId="5bf8eb3d-eb6b-4939-b4ac-48d545c81564" providerId="ADAL" clId="{D9323066-A49E-4A2C-A546-1927D3BEADC2}" dt="2024-08-28T02:47:33.660" v="6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36EF9EB1-DA47-4824-BB84-5DD90DFA1EEB}"/>
    <pc:docChg chg="modSld">
      <pc:chgData name="寺田 勝也" userId="8c59538c-4358-4eb0-84dd-2e7cb114f0dc" providerId="ADAL" clId="{36EF9EB1-DA47-4824-BB84-5DD90DFA1EEB}" dt="2025-01-31T04:17:47.215" v="15" actId="20577"/>
      <pc:docMkLst>
        <pc:docMk/>
      </pc:docMkLst>
    </pc:docChg>
  </pc:docChgLst>
  <pc:docChgLst>
    <pc:chgData name="寺田 勝也" userId="8c59538c-4358-4eb0-84dd-2e7cb114f0dc" providerId="ADAL" clId="{F1C4041A-C453-47B3-93D8-8FEAD4A80B29}"/>
    <pc:docChg chg="modSld">
      <pc:chgData name="寺田 勝也" userId="8c59538c-4358-4eb0-84dd-2e7cb114f0dc" providerId="ADAL" clId="{F1C4041A-C453-47B3-93D8-8FEAD4A80B29}" dt="2025-07-08T01:07:02.841" v="3" actId="20577"/>
      <pc:docMkLst>
        <pc:docMk/>
      </pc:docMkLst>
      <pc:sldChg chg="modSp mod">
        <pc:chgData name="寺田 勝也" userId="8c59538c-4358-4eb0-84dd-2e7cb114f0dc" providerId="ADAL" clId="{F1C4041A-C453-47B3-93D8-8FEAD4A80B29}" dt="2025-07-08T01:07:02.841" v="3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87DDD5E1-75B1-43BF-9979-82F25FF942AE}"/>
    <pc:docChg chg="undo custSel modSld">
      <pc:chgData name="奥田陽子" userId="5bf8eb3d-eb6b-4939-b4ac-48d545c81564" providerId="ADAL" clId="{87DDD5E1-75B1-43BF-9979-82F25FF942AE}" dt="2025-03-31T01:46:59.633" v="7" actId="20577"/>
      <pc:docMkLst>
        <pc:docMk/>
      </pc:docMkLst>
      <pc:sldChg chg="modSp mod">
        <pc:chgData name="奥田陽子" userId="5bf8eb3d-eb6b-4939-b4ac-48d545c81564" providerId="ADAL" clId="{87DDD5E1-75B1-43BF-9979-82F25FF942AE}" dt="2025-03-31T01:46:59.633" v="7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D93CAC46-C750-45F9-8CB9-7F64861C2F8C}"/>
    <pc:docChg chg="modSld">
      <pc:chgData name="奥田陽子" userId="5bf8eb3d-eb6b-4939-b4ac-48d545c81564" providerId="ADAL" clId="{D93CAC46-C750-45F9-8CB9-7F64861C2F8C}" dt="2023-10-26T06:42:21.469" v="8" actId="20577"/>
      <pc:docMkLst>
        <pc:docMk/>
      </pc:docMkLst>
      <pc:sldChg chg="modSp mod">
        <pc:chgData name="奥田陽子" userId="5bf8eb3d-eb6b-4939-b4ac-48d545c81564" providerId="ADAL" clId="{D93CAC46-C750-45F9-8CB9-7F64861C2F8C}" dt="2023-10-26T06:42:21.469" v="8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F75D015E-ABE9-4F6A-A0CC-9FE07C3C8221}"/>
    <pc:docChg chg="modSld">
      <pc:chgData name="奥田陽子" userId="5bf8eb3d-eb6b-4939-b4ac-48d545c81564" providerId="ADAL" clId="{F75D015E-ABE9-4F6A-A0CC-9FE07C3C8221}" dt="2025-06-12T04:05:13.840" v="7" actId="20577"/>
      <pc:docMkLst>
        <pc:docMk/>
      </pc:docMkLst>
    </pc:docChg>
  </pc:docChgLst>
  <pc:docChgLst>
    <pc:chgData name="寺田 勝也" userId="8c59538c-4358-4eb0-84dd-2e7cb114f0dc" providerId="ADAL" clId="{EE60295A-A13B-4A9A-89B0-AEE52A79948D}"/>
    <pc:docChg chg="modSld">
      <pc:chgData name="寺田 勝也" userId="8c59538c-4358-4eb0-84dd-2e7cb114f0dc" providerId="ADAL" clId="{EE60295A-A13B-4A9A-89B0-AEE52A79948D}" dt="2025-05-28T08:12:25.200" v="11" actId="20577"/>
      <pc:docMkLst>
        <pc:docMk/>
      </pc:docMkLst>
    </pc:docChg>
  </pc:docChgLst>
  <pc:docChgLst>
    <pc:chgData name="奥田陽子" userId="5bf8eb3d-eb6b-4939-b4ac-48d545c81564" providerId="ADAL" clId="{58CFD22C-C538-4D14-AFD2-387DD90A4F70}"/>
    <pc:docChg chg="undo custSel modSld">
      <pc:chgData name="奥田陽子" userId="5bf8eb3d-eb6b-4939-b4ac-48d545c81564" providerId="ADAL" clId="{58CFD22C-C538-4D14-AFD2-387DD90A4F70}" dt="2024-04-03T04:59:48.873" v="3" actId="1076"/>
      <pc:docMkLst>
        <pc:docMk/>
      </pc:docMkLst>
    </pc:docChg>
  </pc:docChgLst>
  <pc:docChgLst>
    <pc:chgData name="奥田陽子" userId="5bf8eb3d-eb6b-4939-b4ac-48d545c81564" providerId="ADAL" clId="{5E71AFC2-00AD-4F4F-B19E-343130F11414}"/>
    <pc:docChg chg="custSel addSld modSld">
      <pc:chgData name="奥田陽子" userId="5bf8eb3d-eb6b-4939-b4ac-48d545c81564" providerId="ADAL" clId="{5E71AFC2-00AD-4F4F-B19E-343130F11414}" dt="2024-03-27T07:08:04.925" v="108" actId="1076"/>
      <pc:docMkLst>
        <pc:docMk/>
      </pc:docMkLst>
      <pc:sldChg chg="addSp delSp modSp mod">
        <pc:chgData name="奥田陽子" userId="5bf8eb3d-eb6b-4939-b4ac-48d545c81564" providerId="ADAL" clId="{5E71AFC2-00AD-4F4F-B19E-343130F11414}" dt="2024-03-27T07:07:09.544" v="107" actId="1076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A404C098-BCA4-4543-A62E-2ED0E1E3015C}"/>
    <pc:docChg chg="custSel modSld">
      <pc:chgData name="奥田陽子" userId="5bf8eb3d-eb6b-4939-b4ac-48d545c81564" providerId="ADAL" clId="{A404C098-BCA4-4543-A62E-2ED0E1E3015C}" dt="2024-03-28T00:57:15.078" v="20" actId="14100"/>
      <pc:docMkLst>
        <pc:docMk/>
      </pc:docMkLst>
      <pc:sldChg chg="addSp delSp modSp mod">
        <pc:chgData name="奥田陽子" userId="5bf8eb3d-eb6b-4939-b4ac-48d545c81564" providerId="ADAL" clId="{A404C098-BCA4-4543-A62E-2ED0E1E3015C}" dt="2024-03-28T00:57:15.078" v="20" actId="14100"/>
        <pc:sldMkLst>
          <pc:docMk/>
          <pc:sldMk cId="1520744523" sldId="34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ccc50300-c016-41b3-baf7-1f053ea3de53"/>
    <ds:schemaRef ds:uri="aa497eed-f72d-442f-adf5-cc88fbf9cce6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BC60E2-4A53-4881-AE23-A5AAA87217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</cp:revision>
  <cp:lastPrinted>2024-03-27T07:08:11Z</cp:lastPrinted>
  <dcterms:created xsi:type="dcterms:W3CDTF">2022-02-20T16:12:08Z</dcterms:created>
  <dcterms:modified xsi:type="dcterms:W3CDTF">2025-10-27T01:50:36Z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