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1" d="100"/>
          <a:sy n="71" d="100"/>
        </p:scale>
        <p:origin x="30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51260234-C254-4E7A-8DE5-85D778FA7832}"/>
    <pc:docChg chg="modSld">
      <pc:chgData name="寺田 勝也" userId="8c59538c-4358-4eb0-84dd-2e7cb114f0dc" providerId="ADAL" clId="{51260234-C254-4E7A-8DE5-85D778FA7832}" dt="2025-05-28T08:44:40.520" v="7" actId="20577"/>
      <pc:docMkLst>
        <pc:docMk/>
      </pc:docMkLst>
      <pc:sldChg chg="modSp mod">
        <pc:chgData name="寺田 勝也" userId="8c59538c-4358-4eb0-84dd-2e7cb114f0dc" providerId="ADAL" clId="{51260234-C254-4E7A-8DE5-85D778FA7832}" dt="2025-05-28T08:44:40.520" v="7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E33C65DF-DAEE-4E26-BC4C-81E3C9D20936}"/>
    <pc:docChg chg="modSld">
      <pc:chgData name="奥田陽子" userId="5bf8eb3d-eb6b-4939-b4ac-48d545c81564" providerId="ADAL" clId="{E33C65DF-DAEE-4E26-BC4C-81E3C9D20936}" dt="2024-08-28T02:54:10.820" v="7" actId="20577"/>
      <pc:docMkLst>
        <pc:docMk/>
      </pc:docMkLst>
      <pc:sldChg chg="modSp mod">
        <pc:chgData name="奥田陽子" userId="5bf8eb3d-eb6b-4939-b4ac-48d545c81564" providerId="ADAL" clId="{E33C65DF-DAEE-4E26-BC4C-81E3C9D20936}" dt="2024-08-28T02:54:10.820" v="7" actId="20577"/>
        <pc:sldMkLst>
          <pc:docMk/>
          <pc:sldMk cId="1845331208" sldId="260"/>
        </pc:sldMkLst>
      </pc:sldChg>
    </pc:docChg>
  </pc:docChgLst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5-10-09T06:31:29.766" v="18" actId="20577"/>
      <pc:docMkLst>
        <pc:docMk/>
      </pc:docMkLst>
    </pc:docChg>
  </pc:docChgLst>
  <pc:docChgLst>
    <pc:chgData name="寺田 勝也" userId="8c59538c-4358-4eb0-84dd-2e7cb114f0dc" providerId="ADAL" clId="{BB3A7DAE-00D6-4B03-BDC2-5E8B63263B10}"/>
    <pc:docChg chg="modSld">
      <pc:chgData name="寺田 勝也" userId="8c59538c-4358-4eb0-84dd-2e7cb114f0dc" providerId="ADAL" clId="{BB3A7DAE-00D6-4B03-BDC2-5E8B63263B10}" dt="2024-11-22T02:33:23.141" v="2" actId="20577"/>
      <pc:docMkLst>
        <pc:docMk/>
      </pc:docMkLst>
      <pc:sldChg chg="modSp mod">
        <pc:chgData name="寺田 勝也" userId="8c59538c-4358-4eb0-84dd-2e7cb114f0dc" providerId="ADAL" clId="{BB3A7DAE-00D6-4B03-BDC2-5E8B63263B10}" dt="2024-11-22T02:33:23.141" v="2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0032EC0C-E189-4272-8278-B9D16873981A}"/>
    <pc:docChg chg="modSld">
      <pc:chgData name="寺田 勝也" userId="8c59538c-4358-4eb0-84dd-2e7cb114f0dc" providerId="ADAL" clId="{0032EC0C-E189-4272-8278-B9D16873981A}" dt="2025-01-31T05:27:42.724" v="12" actId="20577"/>
      <pc:docMkLst>
        <pc:docMk/>
      </pc:docMkLst>
      <pc:sldChg chg="modSp mod">
        <pc:chgData name="寺田 勝也" userId="8c59538c-4358-4eb0-84dd-2e7cb114f0dc" providerId="ADAL" clId="{0032EC0C-E189-4272-8278-B9D16873981A}" dt="2025-01-31T05:27:42.724" v="12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A24E8F58-5E9A-4E35-A5E4-91815E3A5125}"/>
    <pc:docChg chg="modSld">
      <pc:chgData name="奥田陽子" userId="5bf8eb3d-eb6b-4939-b4ac-48d545c81564" providerId="ADAL" clId="{A24E8F58-5E9A-4E35-A5E4-91815E3A5125}" dt="2023-11-28T04:41:32.276" v="4"/>
      <pc:docMkLst>
        <pc:docMk/>
      </pc:docMkLst>
      <pc:sldChg chg="modSp mod">
        <pc:chgData name="奥田陽子" userId="5bf8eb3d-eb6b-4939-b4ac-48d545c81564" providerId="ADAL" clId="{A24E8F58-5E9A-4E35-A5E4-91815E3A5125}" dt="2023-11-28T04:41:32.276" v="4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FE884BF8-5F01-4D61-9D9F-BD49C7F1C1B6}"/>
    <pc:docChg chg="modSld">
      <pc:chgData name="奥田陽子" userId="5bf8eb3d-eb6b-4939-b4ac-48d545c81564" providerId="ADAL" clId="{FE884BF8-5F01-4D61-9D9F-BD49C7F1C1B6}" dt="2024-11-01T00:38:07.789" v="3" actId="20577"/>
      <pc:docMkLst>
        <pc:docMk/>
      </pc:docMkLst>
      <pc:sldChg chg="modSp mod">
        <pc:chgData name="奥田陽子" userId="5bf8eb3d-eb6b-4939-b4ac-48d545c81564" providerId="ADAL" clId="{FE884BF8-5F01-4D61-9D9F-BD49C7F1C1B6}" dt="2024-11-01T00:38:07.789" v="3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FDE54BA2-BE03-46CB-A543-9786426C51E6}"/>
    <pc:docChg chg="modSld">
      <pc:chgData name="寺田 勝也" userId="8c59538c-4358-4eb0-84dd-2e7cb114f0dc" providerId="ADAL" clId="{FDE54BA2-BE03-46CB-A543-9786426C51E6}" dt="2024-10-02T09:29:48.017" v="13" actId="20577"/>
      <pc:docMkLst>
        <pc:docMk/>
      </pc:docMkLst>
      <pc:sldChg chg="modSp mod">
        <pc:chgData name="寺田 勝也" userId="8c59538c-4358-4eb0-84dd-2e7cb114f0dc" providerId="ADAL" clId="{FDE54BA2-BE03-46CB-A543-9786426C51E6}" dt="2024-10-02T09:29:48.017" v="13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FBF812C4-517D-441A-BB81-0C23840011F2}"/>
    <pc:docChg chg="modSld">
      <pc:chgData name="奥田陽子" userId="5bf8eb3d-eb6b-4939-b4ac-48d545c81564" providerId="ADAL" clId="{FBF812C4-517D-441A-BB81-0C23840011F2}" dt="2024-08-06T05:26:52.852" v="26" actId="20577"/>
      <pc:docMkLst>
        <pc:docMk/>
      </pc:docMkLst>
    </pc:docChg>
  </pc:docChgLst>
  <pc:docChgLst>
    <pc:chgData name="奥田陽子" userId="5bf8eb3d-eb6b-4939-b4ac-48d545c81564" providerId="ADAL" clId="{DB0E3BD5-3CD4-4128-8665-BD48F6A69D4E}"/>
    <pc:docChg chg="modSld">
      <pc:chgData name="奥田陽子" userId="5bf8eb3d-eb6b-4939-b4ac-48d545c81564" providerId="ADAL" clId="{DB0E3BD5-3CD4-4128-8665-BD48F6A69D4E}" dt="2023-10-26T04:41:57.356" v="8" actId="20577"/>
      <pc:docMkLst>
        <pc:docMk/>
      </pc:docMkLst>
      <pc:sldChg chg="modSp mod">
        <pc:chgData name="奥田陽子" userId="5bf8eb3d-eb6b-4939-b4ac-48d545c81564" providerId="ADAL" clId="{DB0E3BD5-3CD4-4128-8665-BD48F6A69D4E}" dt="2023-10-26T04:41:57.356" v="8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2403F86F-7D68-49AA-8BFF-43D5F4E56C47}"/>
    <pc:docChg chg="modSld">
      <pc:chgData name="寺田 勝也" userId="8c59538c-4358-4eb0-84dd-2e7cb114f0dc" providerId="ADAL" clId="{2403F86F-7D68-49AA-8BFF-43D5F4E56C47}" dt="2025-07-08T01:11:25.007" v="3" actId="20577"/>
      <pc:docMkLst>
        <pc:docMk/>
      </pc:docMkLst>
    </pc:docChg>
  </pc:docChgLst>
  <pc:docChgLst>
    <pc:chgData name="寺田 勝也" userId="8c59538c-4358-4eb0-84dd-2e7cb114f0dc" providerId="ADAL" clId="{D0E296F1-2AC7-44BB-8F02-6ADE89E9DBB1}"/>
    <pc:docChg chg="modSld">
      <pc:chgData name="寺田 勝也" userId="8c59538c-4358-4eb0-84dd-2e7cb114f0dc" providerId="ADAL" clId="{D0E296F1-2AC7-44BB-8F02-6ADE89E9DBB1}" dt="2025-05-12T08:00:24.899" v="2" actId="20577"/>
      <pc:docMkLst>
        <pc:docMk/>
      </pc:docMkLst>
    </pc:docChg>
  </pc:docChgLst>
  <pc:docChgLst>
    <pc:chgData name="奥田陽子" userId="5bf8eb3d-eb6b-4939-b4ac-48d545c81564" providerId="ADAL" clId="{B89AD8DD-6373-475F-A1E7-90105A229D90}"/>
    <pc:docChg chg="modSld">
      <pc:chgData name="奥田陽子" userId="5bf8eb3d-eb6b-4939-b4ac-48d545c81564" providerId="ADAL" clId="{B89AD8DD-6373-475F-A1E7-90105A229D90}" dt="2025-06-12T03:55:08.324" v="3" actId="20577"/>
      <pc:docMkLst>
        <pc:docMk/>
      </pc:docMkLst>
    </pc:docChg>
  </pc:docChgLst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0-27T02:09:17.285" v="4" actId="20577"/>
      <pc:docMkLst>
        <pc:docMk/>
      </pc:docMkLst>
      <pc:sldChg chg="modSp mod">
        <pc:chgData name="寺田 勝也" userId="8c59538c-4358-4eb0-84dd-2e7cb114f0dc" providerId="ADAL" clId="{C1CCDA61-15A4-4D10-B50A-0028A41ECB04}" dt="2025-10-27T02:09:17.285" v="4" actId="20577"/>
        <pc:sldMkLst>
          <pc:docMk/>
          <pc:sldMk cId="1845331208" sldId="260"/>
        </pc:sldMkLst>
        <pc:spChg chg="mod">
          <ac:chgData name="寺田 勝也" userId="8c59538c-4358-4eb0-84dd-2e7cb114f0dc" providerId="ADAL" clId="{C1CCDA61-15A4-4D10-B50A-0028A41ECB04}" dt="2025-10-27T02:09:17.285" v="4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  <pc:docChgLst>
    <pc:chgData name="寺田 勝也" userId="8c59538c-4358-4eb0-84dd-2e7cb114f0dc" providerId="ADAL" clId="{E0FEA1AA-3912-4937-B981-DA7AAF05CB5A}"/>
    <pc:docChg chg="modSld">
      <pc:chgData name="寺田 勝也" userId="8c59538c-4358-4eb0-84dd-2e7cb114f0dc" providerId="ADAL" clId="{E0FEA1AA-3912-4937-B981-DA7AAF05CB5A}" dt="2025-05-01T13:19:11.739" v="11" actId="20577"/>
      <pc:docMkLst>
        <pc:docMk/>
      </pc:docMkLst>
    </pc:docChg>
  </pc:docChgLst>
  <pc:docChgLst>
    <pc:chgData name="寺田 勝也" userId="8c59538c-4358-4eb0-84dd-2e7cb114f0dc" providerId="ADAL" clId="{7FBB38AC-865A-41CA-A150-4E2B6AFF423E}"/>
    <pc:docChg chg="modSld">
      <pc:chgData name="寺田 勝也" userId="8c59538c-4358-4eb0-84dd-2e7cb114f0dc" providerId="ADAL" clId="{7FBB38AC-865A-41CA-A150-4E2B6AFF423E}" dt="2024-02-16T01:29:54.749" v="10" actId="20577"/>
      <pc:docMkLst>
        <pc:docMk/>
      </pc:docMkLst>
    </pc:docChg>
  </pc:docChgLst>
  <pc:docChgLst>
    <pc:chgData name="奥田陽子" userId="5bf8eb3d-eb6b-4939-b4ac-48d545c81564" providerId="ADAL" clId="{22C6A184-6BEC-40F1-95AD-252B8300857D}"/>
    <pc:docChg chg="modSld">
      <pc:chgData name="奥田陽子" userId="5bf8eb3d-eb6b-4939-b4ac-48d545c81564" providerId="ADAL" clId="{22C6A184-6BEC-40F1-95AD-252B8300857D}" dt="2025-08-28T02:16:11.717" v="12" actId="20577"/>
      <pc:docMkLst>
        <pc:docMk/>
      </pc:docMkLst>
    </pc:docChg>
  </pc:docChgLst>
  <pc:docChgLst>
    <pc:chgData name="寺田 勝也" userId="8c59538c-4358-4eb0-84dd-2e7cb114f0dc" providerId="ADAL" clId="{4A9075D1-1FD9-48A9-96A1-139473BFC2D8}"/>
    <pc:docChg chg="modSld">
      <pc:chgData name="寺田 勝也" userId="8c59538c-4358-4eb0-84dd-2e7cb114f0dc" providerId="ADAL" clId="{4A9075D1-1FD9-48A9-96A1-139473BFC2D8}" dt="2023-08-16T00:51:17.414" v="5" actId="20577"/>
      <pc:docMkLst>
        <pc:docMk/>
      </pc:docMkLst>
    </pc:docChg>
  </pc:docChgLst>
  <pc:docChgLst>
    <pc:chgData name="奥田陽子" userId="5bf8eb3d-eb6b-4939-b4ac-48d545c81564" providerId="ADAL" clId="{62D4C649-9B6A-4323-8C4C-EC10887972C8}"/>
    <pc:docChg chg="modSld">
      <pc:chgData name="奥田陽子" userId="5bf8eb3d-eb6b-4939-b4ac-48d545c81564" providerId="ADAL" clId="{62D4C649-9B6A-4323-8C4C-EC10887972C8}" dt="2025-03-31T02:09:59.181" v="15" actId="20577"/>
      <pc:docMkLst>
        <pc:docMk/>
      </pc:docMkLst>
    </pc:docChg>
  </pc:docChgLst>
  <pc:docChgLst>
    <pc:chgData name="寺田 勝也" userId="8c59538c-4358-4eb0-84dd-2e7cb114f0dc" providerId="ADAL" clId="{416A1B27-FD87-42A0-8F2E-AD8CA5440DD3}"/>
    <pc:docChg chg="modSld">
      <pc:chgData name="寺田 勝也" userId="8c59538c-4358-4eb0-84dd-2e7cb114f0dc" providerId="ADAL" clId="{416A1B27-FD87-42A0-8F2E-AD8CA5440DD3}" dt="2025-03-04T09:47:04.501" v="10" actId="20577"/>
      <pc:docMkLst>
        <pc:docMk/>
      </pc:docMkLst>
    </pc:docChg>
  </pc:docChgLst>
  <pc:docChgLst>
    <pc:chgData name="寺田 勝也" userId="8c59538c-4358-4eb0-84dd-2e7cb114f0dc" providerId="ADAL" clId="{8419AEF6-2741-4489-A646-371DA938B842}"/>
    <pc:docChg chg="modSld">
      <pc:chgData name="寺田 勝也" userId="8c59538c-4358-4eb0-84dd-2e7cb114f0dc" providerId="ADAL" clId="{8419AEF6-2741-4489-A646-371DA938B842}" dt="2024-12-19T09:56:03.354" v="13" actId="20577"/>
      <pc:docMkLst>
        <pc:docMk/>
      </pc:docMkLst>
    </pc:docChg>
  </pc:docChgLst>
  <pc:docChgLst>
    <pc:chgData name="奥田陽子" userId="5bf8eb3d-eb6b-4939-b4ac-48d545c81564" providerId="ADAL" clId="{EF87C7AC-C8D1-43DC-9018-A33FCCF71CA6}"/>
    <pc:docChg chg="modSld">
      <pc:chgData name="奥田陽子" userId="5bf8eb3d-eb6b-4939-b4ac-48d545c81564" providerId="ADAL" clId="{EF87C7AC-C8D1-43DC-9018-A33FCCF71CA6}" dt="2025-07-31T02:12:26.087" v="2" actId="20577"/>
      <pc:docMkLst>
        <pc:docMk/>
      </pc:docMkLst>
    </pc:docChg>
  </pc:docChgLst>
  <pc:docChgLst>
    <pc:chgData name="奥田陽子" userId="5bf8eb3d-eb6b-4939-b4ac-48d545c81564" providerId="ADAL" clId="{B732BBC9-167C-43A9-9478-4700179744D1}"/>
    <pc:docChg chg="modSld">
      <pc:chgData name="奥田陽子" userId="5bf8eb3d-eb6b-4939-b4ac-48d545c81564" providerId="ADAL" clId="{B732BBC9-167C-43A9-9478-4700179744D1}" dt="2024-10-16T11:30:53.643" v="4" actId="20577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0" y="1499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6D849-9E12-6396-0EAA-EC9A13802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2334" r="34112" b="7646"/>
          <a:stretch/>
        </p:blipFill>
        <p:spPr>
          <a:xfrm>
            <a:off x="177479" y="1665477"/>
            <a:ext cx="3841201" cy="5995201"/>
          </a:xfrm>
          <a:prstGeom prst="snip2Diag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42D820-AAF4-4B50-A327-48600C707CA1}"/>
              </a:ext>
            </a:extLst>
          </p:cNvPr>
          <p:cNvGrpSpPr/>
          <p:nvPr/>
        </p:nvGrpSpPr>
        <p:grpSpPr>
          <a:xfrm>
            <a:off x="3858524" y="2410615"/>
            <a:ext cx="2836043" cy="1980149"/>
            <a:chOff x="3825484" y="2225183"/>
            <a:chExt cx="2617886" cy="182783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92D6380-9559-4594-A924-497AA2C65FC6}"/>
                </a:ext>
              </a:extLst>
            </p:cNvPr>
            <p:cNvGrpSpPr/>
            <p:nvPr/>
          </p:nvGrpSpPr>
          <p:grpSpPr>
            <a:xfrm>
              <a:off x="3825484" y="2225183"/>
              <a:ext cx="2617886" cy="1827830"/>
              <a:chOff x="3728028" y="2522692"/>
              <a:chExt cx="2842938" cy="1819908"/>
            </a:xfrm>
          </p:grpSpPr>
          <p:sp>
            <p:nvSpPr>
              <p:cNvPr id="13" name="吹き出し: 円形 12">
                <a:extLst>
                  <a:ext uri="{FF2B5EF4-FFF2-40B4-BE49-F238E27FC236}">
                    <a16:creationId xmlns:a16="http://schemas.microsoft.com/office/drawing/2014/main" id="{AFC2732F-324B-4CD8-AB2B-0CC6998FAB8A}"/>
                  </a:ext>
                </a:extLst>
              </p:cNvPr>
              <p:cNvSpPr/>
              <p:nvPr/>
            </p:nvSpPr>
            <p:spPr>
              <a:xfrm>
                <a:off x="3741385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2" name="吹き出し: 円形 41">
                <a:extLst>
                  <a:ext uri="{FF2B5EF4-FFF2-40B4-BE49-F238E27FC236}">
                    <a16:creationId xmlns:a16="http://schemas.microsoft.com/office/drawing/2014/main" id="{A36C53BD-A931-42C0-9AE3-F849091E3322}"/>
                  </a:ext>
                </a:extLst>
              </p:cNvPr>
              <p:cNvSpPr/>
              <p:nvPr/>
            </p:nvSpPr>
            <p:spPr>
              <a:xfrm>
                <a:off x="3728028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4AA2236-304B-45F5-82D9-781C82087DE2}"/>
                </a:ext>
              </a:extLst>
            </p:cNvPr>
            <p:cNvSpPr txBox="1"/>
            <p:nvPr/>
          </p:nvSpPr>
          <p:spPr>
            <a:xfrm>
              <a:off x="3920843" y="2650245"/>
              <a:ext cx="2435874" cy="6392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900" dirty="0">
                  <a:gradFill flip="none" rotWithShape="1">
                    <a:gsLst>
                      <a:gs pos="47000">
                        <a:srgbClr val="FC4810"/>
                      </a:gs>
                      <a:gs pos="100000">
                        <a:srgbClr val="F64C08"/>
                      </a:gs>
                      <a:gs pos="0">
                        <a:srgbClr val="B03200"/>
                      </a:gs>
                    </a:gsLst>
                    <a:lin ang="15600000" scaled="0"/>
                    <a:tileRect/>
                  </a:gra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リクエスト曲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06692F-092C-4862-93D3-0297B7785EF5}"/>
                </a:ext>
              </a:extLst>
            </p:cNvPr>
            <p:cNvSpPr txBox="1"/>
            <p:nvPr/>
          </p:nvSpPr>
          <p:spPr>
            <a:xfrm>
              <a:off x="4213994" y="3166648"/>
              <a:ext cx="2082227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待ってます！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1F4DE6C-FFAB-4DB1-A57E-E67DB06B3171}"/>
              </a:ext>
            </a:extLst>
          </p:cNvPr>
          <p:cNvGrpSpPr/>
          <p:nvPr/>
        </p:nvGrpSpPr>
        <p:grpSpPr>
          <a:xfrm>
            <a:off x="3306139" y="4728417"/>
            <a:ext cx="3468034" cy="2151915"/>
            <a:chOff x="3315590" y="4364692"/>
            <a:chExt cx="3201262" cy="198638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3781D1F-3BFE-467C-954D-5244218D9BEF}"/>
                </a:ext>
              </a:extLst>
            </p:cNvPr>
            <p:cNvGrpSpPr/>
            <p:nvPr/>
          </p:nvGrpSpPr>
          <p:grpSpPr>
            <a:xfrm rot="532669">
              <a:off x="3315590" y="4364692"/>
              <a:ext cx="3201262" cy="1986383"/>
              <a:chOff x="2032886" y="5089296"/>
              <a:chExt cx="2605586" cy="1827830"/>
            </a:xfrm>
          </p:grpSpPr>
          <p:sp>
            <p:nvSpPr>
              <p:cNvPr id="64" name="吹き出し: 円形 63">
                <a:extLst>
                  <a:ext uri="{FF2B5EF4-FFF2-40B4-BE49-F238E27FC236}">
                    <a16:creationId xmlns:a16="http://schemas.microsoft.com/office/drawing/2014/main" id="{2B4D4F12-8F99-487D-9325-7A014931A4E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054"/>
                  <a:gd name="adj2" fmla="val -39743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68" name="吹き出し: 円形 67">
                <a:extLst>
                  <a:ext uri="{FF2B5EF4-FFF2-40B4-BE49-F238E27FC236}">
                    <a16:creationId xmlns:a16="http://schemas.microsoft.com/office/drawing/2014/main" id="{FE83671B-1841-4F5D-9463-56EF96A2255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541"/>
                  <a:gd name="adj2" fmla="val -40438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0C4C9B8-32FB-4019-BB04-22385971B522}"/>
                </a:ext>
              </a:extLst>
            </p:cNvPr>
            <p:cNvGrpSpPr/>
            <p:nvPr/>
          </p:nvGrpSpPr>
          <p:grpSpPr>
            <a:xfrm>
              <a:off x="3506074" y="4776916"/>
              <a:ext cx="2970043" cy="1008412"/>
              <a:chOff x="3479664" y="4696023"/>
              <a:chExt cx="2970043" cy="1008412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42AF00-5FC9-4848-BBF1-FD87B04967D5}"/>
                  </a:ext>
                </a:extLst>
              </p:cNvPr>
              <p:cNvSpPr txBox="1"/>
              <p:nvPr/>
            </p:nvSpPr>
            <p:spPr>
              <a:xfrm rot="724176">
                <a:off x="3973246" y="4696023"/>
                <a:ext cx="1866191" cy="516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僕と一緒に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35AE054-2FB5-4A3F-804E-81F819792248}"/>
                  </a:ext>
                </a:extLst>
              </p:cNvPr>
              <p:cNvSpPr txBox="1"/>
              <p:nvPr/>
            </p:nvSpPr>
            <p:spPr>
              <a:xfrm rot="706092">
                <a:off x="3479664" y="5065207"/>
                <a:ext cx="2970043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47000">
                          <a:srgbClr val="FC4810"/>
                        </a:gs>
                        <a:gs pos="100000">
                          <a:srgbClr val="F64C08"/>
                        </a:gs>
                        <a:gs pos="0">
                          <a:srgbClr val="B03200"/>
                        </a:gs>
                      </a:gsLst>
                      <a:lin ang="15600000" scaled="0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歌いましょう♪</a:t>
                </a:r>
              </a:p>
            </p:txBody>
          </p:sp>
        </p:grp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FA7EC0-C762-4047-B98F-F25D86C3E703}"/>
              </a:ext>
            </a:extLst>
          </p:cNvPr>
          <p:cNvGrpSpPr/>
          <p:nvPr/>
        </p:nvGrpSpPr>
        <p:grpSpPr>
          <a:xfrm>
            <a:off x="123165" y="430621"/>
            <a:ext cx="6581298" cy="1583664"/>
            <a:chOff x="377460" y="98725"/>
            <a:chExt cx="6075045" cy="146184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40C15672-AACF-48FD-AD26-7FF60F5F8EF7}"/>
                </a:ext>
              </a:extLst>
            </p:cNvPr>
            <p:cNvGrpSpPr/>
            <p:nvPr/>
          </p:nvGrpSpPr>
          <p:grpSpPr>
            <a:xfrm>
              <a:off x="377460" y="607579"/>
              <a:ext cx="6075045" cy="952989"/>
              <a:chOff x="684198" y="2152351"/>
              <a:chExt cx="6075045" cy="952989"/>
            </a:xfrm>
          </p:grpSpPr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49D7F61-4C6C-4A4F-8183-487FDBB5235E}"/>
                  </a:ext>
                </a:extLst>
              </p:cNvPr>
              <p:cNvSpPr txBox="1"/>
              <p:nvPr/>
            </p:nvSpPr>
            <p:spPr>
              <a:xfrm>
                <a:off x="693332" y="2165537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190500">
                      <a:solidFill>
                        <a:srgbClr val="F64C08"/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819D310-86AB-4078-BA39-9A7AD1010A72}"/>
                  </a:ext>
                </a:extLst>
              </p:cNvPr>
              <p:cNvSpPr txBox="1"/>
              <p:nvPr/>
            </p:nvSpPr>
            <p:spPr>
              <a:xfrm>
                <a:off x="693331" y="2152351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FB6C06B-8F53-443D-A25A-CB9B520990F5}"/>
                  </a:ext>
                </a:extLst>
              </p:cNvPr>
              <p:cNvSpPr txBox="1"/>
              <p:nvPr/>
            </p:nvSpPr>
            <p:spPr>
              <a:xfrm>
                <a:off x="684198" y="2155843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solidFill>
                      <a:srgbClr val="F64C08"/>
                    </a:solidFill>
                    <a:effectLst>
                      <a:outerShdw blurRad="50800" dist="38100" dir="2700000" algn="tl" rotWithShape="0">
                        <a:prstClr val="black">
                          <a:alpha val="14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B7F965B-D22F-4C74-BFAA-FE8ACE3C0184}"/>
                </a:ext>
              </a:extLst>
            </p:cNvPr>
            <p:cNvGrpSpPr/>
            <p:nvPr/>
          </p:nvGrpSpPr>
          <p:grpSpPr>
            <a:xfrm rot="153592">
              <a:off x="419968" y="98725"/>
              <a:ext cx="2355972" cy="700725"/>
              <a:chOff x="1833390" y="2150843"/>
              <a:chExt cx="2355972" cy="700725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8B955DC8-C27E-4513-8AF3-DEA27BDF58A4}"/>
                  </a:ext>
                </a:extLst>
              </p:cNvPr>
              <p:cNvSpPr txBox="1"/>
              <p:nvPr/>
            </p:nvSpPr>
            <p:spPr>
              <a:xfrm>
                <a:off x="1833391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ln w="82550">
                      <a:solidFill>
                        <a:srgbClr val="F64C08"/>
                      </a:solidFill>
                    </a:ln>
                    <a:noFill/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D3C2142-04BA-4924-A904-840ECEF2D9C0}"/>
                  </a:ext>
                </a:extLst>
              </p:cNvPr>
              <p:cNvSpPr txBox="1"/>
              <p:nvPr/>
            </p:nvSpPr>
            <p:spPr>
              <a:xfrm>
                <a:off x="1833390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</p:grpSp>
      </p:grp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64876" y="233176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chemeClr val="bg1"/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83384" y="312471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  <a:endParaRPr kumimoji="1" lang="ja-JP" altLang="en-US" sz="2100" dirty="0">
              <a:gradFill flip="none" rotWithShape="1">
                <a:gsLst>
                  <a:gs pos="47000">
                    <a:srgbClr val="FC4810"/>
                  </a:gs>
                  <a:gs pos="100000">
                    <a:srgbClr val="F64C08"/>
                  </a:gs>
                  <a:gs pos="0">
                    <a:srgbClr val="B03200"/>
                  </a:gs>
                </a:gsLst>
                <a:lin ang="15600000" scaled="0"/>
                <a:tileRect/>
              </a:gra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17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土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d4e387a357de8da9cf4de64317b20c38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dbf01a405f66ed84d2ac0f120cf9358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4E13F0-32C5-4F0E-B418-016F424DFC7E}"/>
</file>

<file path=customXml/itemProps2.xml><?xml version="1.0" encoding="utf-8"?>
<ds:datastoreItem xmlns:ds="http://schemas.openxmlformats.org/officeDocument/2006/customXml" ds:itemID="{F39F8E1E-E21D-48C3-8829-58CA2D3BF1AB}">
  <ds:schemaRefs>
    <ds:schemaRef ds:uri="ccc50300-c016-41b3-baf7-1f053ea3de53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terms/"/>
    <ds:schemaRef ds:uri="http://purl.org/dc/dcmitype/"/>
    <ds:schemaRef ds:uri="http://purl.org/dc/elements/1.1/"/>
    <ds:schemaRef ds:uri="aa497eed-f72d-442f-adf5-cc88fbf9cce6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6B1E69BF-5159-4CD2-8D78-EEB02A5397F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831</TotalTime>
  <Words>38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85</cp:revision>
  <dcterms:created xsi:type="dcterms:W3CDTF">2022-02-20T16:12:08Z</dcterms:created>
  <dcterms:modified xsi:type="dcterms:W3CDTF">2025-10-27T02:09:20Z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