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41B4775E-4131-4F91-95E8-2951E2F0C7C8}"/>
    <pc:docChg chg="modSld">
      <pc:chgData name="奥田陽子" userId="5bf8eb3d-eb6b-4939-b4ac-48d545c81564" providerId="ADAL" clId="{41B4775E-4131-4F91-95E8-2951E2F0C7C8}" dt="2025-07-31T02:14:48.080" v="2" actId="20577"/>
      <pc:docMkLst>
        <pc:docMk/>
      </pc:docMkLst>
    </pc:docChg>
  </pc:docChgLst>
  <pc:docChgLst>
    <pc:chgData name="寺田 勝也" userId="8c59538c-4358-4eb0-84dd-2e7cb114f0dc" providerId="ADAL" clId="{4C770941-9CAE-4D24-9274-C825EB208C9F}"/>
    <pc:docChg chg="modSld">
      <pc:chgData name="寺田 勝也" userId="8c59538c-4358-4eb0-84dd-2e7cb114f0dc" providerId="ADAL" clId="{4C770941-9CAE-4D24-9274-C825EB208C9F}" dt="2025-05-12T07:54:51.850" v="2" actId="20577"/>
      <pc:docMkLst>
        <pc:docMk/>
      </pc:docMkLst>
      <pc:sldChg chg="modSp mod">
        <pc:chgData name="寺田 勝也" userId="8c59538c-4358-4eb0-84dd-2e7cb114f0dc" providerId="ADAL" clId="{4C770941-9CAE-4D24-9274-C825EB208C9F}" dt="2025-05-12T07:54:51.850" v="2" actId="20577"/>
        <pc:sldMkLst>
          <pc:docMk/>
          <pc:sldMk cId="3590631455" sldId="356"/>
        </pc:sldMkLst>
      </pc:sldChg>
    </pc:docChg>
  </pc:docChgLst>
  <pc:docChgLst>
    <pc:chgData name="奥田陽子" userId="5bf8eb3d-eb6b-4939-b4ac-48d545c81564" providerId="ADAL" clId="{DDE8145B-8178-409D-A1C6-57322EBB0938}"/>
    <pc:docChg chg="modSld">
      <pc:chgData name="奥田陽子" userId="5bf8eb3d-eb6b-4939-b4ac-48d545c81564" providerId="ADAL" clId="{DDE8145B-8178-409D-A1C6-57322EBB0938}" dt="2025-06-12T03:59:24.179" v="3" actId="20577"/>
      <pc:docMkLst>
        <pc:docMk/>
      </pc:docMkLst>
      <pc:sldChg chg="modSp mod">
        <pc:chgData name="奥田陽子" userId="5bf8eb3d-eb6b-4939-b4ac-48d545c81564" providerId="ADAL" clId="{DDE8145B-8178-409D-A1C6-57322EBB0938}" dt="2025-06-12T03:59:24.179" v="3" actId="20577"/>
        <pc:sldMkLst>
          <pc:docMk/>
          <pc:sldMk cId="3590631455" sldId="356"/>
        </pc:sldMkLst>
      </pc:sldChg>
    </pc:docChg>
  </pc:docChgLst>
  <pc:docChgLst>
    <pc:chgData name="寺田 勝也" userId="8c59538c-4358-4eb0-84dd-2e7cb114f0dc" providerId="ADAL" clId="{474DF0AF-3E87-4151-A6EE-9A59D215F42F}"/>
    <pc:docChg chg="modSld">
      <pc:chgData name="寺田 勝也" userId="8c59538c-4358-4eb0-84dd-2e7cb114f0dc" providerId="ADAL" clId="{474DF0AF-3E87-4151-A6EE-9A59D215F42F}" dt="2025-05-28T08:49:22.701" v="22" actId="20577"/>
      <pc:docMkLst>
        <pc:docMk/>
      </pc:docMkLst>
      <pc:sldChg chg="modSp mod">
        <pc:chgData name="寺田 勝也" userId="8c59538c-4358-4eb0-84dd-2e7cb114f0dc" providerId="ADAL" clId="{474DF0AF-3E87-4151-A6EE-9A59D215F42F}" dt="2025-05-28T08:49:22.701" v="22" actId="20577"/>
        <pc:sldMkLst>
          <pc:docMk/>
          <pc:sldMk cId="3590631455" sldId="356"/>
        </pc:sldMkLst>
      </pc:sldChg>
    </pc:docChg>
  </pc:docChgLst>
  <pc:docChgLst>
    <pc:chgData name="奥田陽子" userId="5bf8eb3d-eb6b-4939-b4ac-48d545c81564" providerId="ADAL" clId="{526F5753-4EC9-4778-B60A-D82CBE75C00D}"/>
    <pc:docChg chg="modSld">
      <pc:chgData name="奥田陽子" userId="5bf8eb3d-eb6b-4939-b4ac-48d545c81564" providerId="ADAL" clId="{526F5753-4EC9-4778-B60A-D82CBE75C00D}" dt="2025-08-28T02:04:06.645" v="2" actId="20577"/>
      <pc:docMkLst>
        <pc:docMk/>
      </pc:docMkLst>
      <pc:sldChg chg="modSp mod">
        <pc:chgData name="奥田陽子" userId="5bf8eb3d-eb6b-4939-b4ac-48d545c81564" providerId="ADAL" clId="{526F5753-4EC9-4778-B60A-D82CBE75C00D}" dt="2025-08-28T02:04:06.645" v="2" actId="20577"/>
        <pc:sldMkLst>
          <pc:docMk/>
          <pc:sldMk cId="3590631455" sldId="356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undo custSel modSld">
      <pc:chgData name="シニアコミュニケーション事業部" userId="cd653e3e-f57e-4eb0-8866-5993409b02ad" providerId="ADAL" clId="{AF455ABB-F588-46AB-82FE-CE2AE4D19A58}" dt="2025-10-09T06:28:48.249" v="25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10-09T06:28:48.249" v="25" actId="20577"/>
        <pc:sldMkLst>
          <pc:docMk/>
          <pc:sldMk cId="3590631455" sldId="356"/>
        </pc:sldMkLst>
        <pc:spChg chg="mod">
          <ac:chgData name="シニアコミュニケーション事業部" userId="cd653e3e-f57e-4eb0-8866-5993409b02ad" providerId="ADAL" clId="{AF455ABB-F588-46AB-82FE-CE2AE4D19A58}" dt="2025-10-09T06:28:48.249" v="25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0B183B64-14A1-4367-B766-03D542818AE1}"/>
    <pc:docChg chg="modSld">
      <pc:chgData name="寺田 勝也" userId="8c59538c-4358-4eb0-84dd-2e7cb114f0dc" providerId="ADAL" clId="{0B183B64-14A1-4367-B766-03D542818AE1}" dt="2025-05-02T05:54:49.466" v="14" actId="20577"/>
      <pc:docMkLst>
        <pc:docMk/>
      </pc:docMkLst>
      <pc:sldChg chg="modSp mod">
        <pc:chgData name="寺田 勝也" userId="8c59538c-4358-4eb0-84dd-2e7cb114f0dc" providerId="ADAL" clId="{0B183B64-14A1-4367-B766-03D542818AE1}" dt="2025-05-02T05:54:49.466" v="14" actId="20577"/>
        <pc:sldMkLst>
          <pc:docMk/>
          <pc:sldMk cId="3590631455" sldId="356"/>
        </pc:sldMkLst>
      </pc:sldChg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13:01.134" v="10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13:01.134" v="10" actId="20577"/>
        <pc:sldMkLst>
          <pc:docMk/>
          <pc:sldMk cId="3590631455" sldId="356"/>
        </pc:sldMkLst>
        <pc:spChg chg="mod">
          <ac:chgData name="寺田 勝也" userId="8c59538c-4358-4eb0-84dd-2e7cb114f0dc" providerId="ADAL" clId="{C1CCDA61-15A4-4D10-B50A-0028A41ECB04}" dt="2025-10-27T02:13:01.134" v="10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2DD84A82-2904-4ECC-92B9-056E1091FF5E}"/>
    <pc:docChg chg="modSld">
      <pc:chgData name="寺田 勝也" userId="8c59538c-4358-4eb0-84dd-2e7cb114f0dc" providerId="ADAL" clId="{2DD84A82-2904-4ECC-92B9-056E1091FF5E}" dt="2025-07-03T09:49:25.125" v="17" actId="20577"/>
      <pc:docMkLst>
        <pc:docMk/>
      </pc:docMkLst>
      <pc:sldChg chg="modSp mod">
        <pc:chgData name="寺田 勝也" userId="8c59538c-4358-4eb0-84dd-2e7cb114f0dc" providerId="ADAL" clId="{2DD84A82-2904-4ECC-92B9-056E1091FF5E}" dt="2025-07-03T09:49:25.125" v="17" actId="20577"/>
        <pc:sldMkLst>
          <pc:docMk/>
          <pc:sldMk cId="3590631455" sldId="356"/>
        </pc:sldMkLst>
      </pc:sldChg>
    </pc:docChg>
  </pc:docChgLst>
  <pc:docChgLst>
    <pc:chgData name="寺田 勝也" userId="8c59538c-4358-4eb0-84dd-2e7cb114f0dc" providerId="ADAL" clId="{4112C164-75DC-4FD0-B365-0729F932D51B}"/>
    <pc:docChg chg="modSld">
      <pc:chgData name="寺田 勝也" userId="8c59538c-4358-4eb0-84dd-2e7cb114f0dc" providerId="ADAL" clId="{4112C164-75DC-4FD0-B365-0729F932D51B}" dt="2025-07-08T01:13:40.011" v="7" actId="113"/>
      <pc:docMkLst>
        <pc:docMk/>
      </pc:docMkLst>
      <pc:sldChg chg="modSp mod">
        <pc:chgData name="寺田 勝也" userId="8c59538c-4358-4eb0-84dd-2e7cb114f0dc" providerId="ADAL" clId="{4112C164-75DC-4FD0-B365-0729F932D51B}" dt="2025-07-08T01:13:40.011" v="7" actId="113"/>
        <pc:sldMkLst>
          <pc:docMk/>
          <pc:sldMk cId="3590631455" sldId="3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4FB91D-1EB9-4805-9635-703509062217}"/>
</file>

<file path=customXml/itemProps3.xml><?xml version="1.0" encoding="utf-8"?>
<ds:datastoreItem xmlns:ds="http://schemas.openxmlformats.org/officeDocument/2006/customXml" ds:itemID="{723CE115-81E2-474B-92D2-E4DC75826528}">
  <ds:schemaRefs>
    <ds:schemaRef ds:uri="http://schemas.microsoft.com/office/infopath/2007/PartnerControl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2006/documentManagement/types"/>
    <ds:schemaRef ds:uri="ccc50300-c016-41b3-baf7-1f053ea3de53"/>
    <ds:schemaRef ds:uri="http://purl.org/dc/elements/1.1/"/>
    <ds:schemaRef ds:uri="aa497eed-f72d-442f-adf5-cc88fbf9cce6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5</cp:revision>
  <cp:lastPrinted>2023-04-22T05:57:36Z</cp:lastPrinted>
  <dcterms:created xsi:type="dcterms:W3CDTF">2022-02-20T16:12:08Z</dcterms:created>
  <dcterms:modified xsi:type="dcterms:W3CDTF">2025-10-27T02:13:02Z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