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54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CC00"/>
    <a:srgbClr val="FFFF00"/>
    <a:srgbClr val="0000FF"/>
    <a:srgbClr val="FF0066"/>
    <a:srgbClr val="FFFFFF"/>
    <a:srgbClr val="F1B00D"/>
    <a:srgbClr val="FA4700"/>
    <a:srgbClr val="F64C08"/>
    <a:srgbClr val="B03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32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68938869-E204-45A7-A271-65BA5E9ED293}"/>
    <pc:docChg chg="modSld">
      <pc:chgData name="寺田 勝也" userId="8c59538c-4358-4eb0-84dd-2e7cb114f0dc" providerId="ADAL" clId="{68938869-E204-45A7-A271-65BA5E9ED293}" dt="2025-05-28T08:49:56.713" v="10" actId="20577"/>
      <pc:docMkLst>
        <pc:docMk/>
      </pc:docMkLst>
      <pc:sldChg chg="modSp mod">
        <pc:chgData name="寺田 勝也" userId="8c59538c-4358-4eb0-84dd-2e7cb114f0dc" providerId="ADAL" clId="{68938869-E204-45A7-A271-65BA5E9ED293}" dt="2025-05-28T08:49:56.713" v="10" actId="20577"/>
        <pc:sldMkLst>
          <pc:docMk/>
          <pc:sldMk cId="2747157420" sldId="354"/>
        </pc:sldMkLst>
      </pc:sldChg>
    </pc:docChg>
  </pc:docChgLst>
  <pc:docChgLst>
    <pc:chgData name="奥田陽子" userId="5bf8eb3d-eb6b-4939-b4ac-48d545c81564" providerId="ADAL" clId="{E28D57C6-2041-45D8-89F3-44D36C7A6035}"/>
    <pc:docChg chg="modSld">
      <pc:chgData name="奥田陽子" userId="5bf8eb3d-eb6b-4939-b4ac-48d545c81564" providerId="ADAL" clId="{E28D57C6-2041-45D8-89F3-44D36C7A6035}" dt="2025-08-28T02:05:12.489" v="15" actId="20577"/>
      <pc:docMkLst>
        <pc:docMk/>
      </pc:docMkLst>
      <pc:sldChg chg="modSp mod">
        <pc:chgData name="奥田陽子" userId="5bf8eb3d-eb6b-4939-b4ac-48d545c81564" providerId="ADAL" clId="{E28D57C6-2041-45D8-89F3-44D36C7A6035}" dt="2025-08-28T02:05:12.489" v="15" actId="20577"/>
        <pc:sldMkLst>
          <pc:docMk/>
          <pc:sldMk cId="2747157420" sldId="354"/>
        </pc:sldMkLst>
      </pc:sldChg>
    </pc:docChg>
  </pc:docChgLst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5-10-09T06:29:04.800" v="18" actId="20577"/>
      <pc:docMkLst>
        <pc:docMk/>
      </pc:docMkLst>
      <pc:sldChg chg="modSp mod">
        <pc:chgData name="シニアコミュニケーション事業部" userId="cd653e3e-f57e-4eb0-8866-5993409b02ad" providerId="ADAL" clId="{AF455ABB-F588-46AB-82FE-CE2AE4D19A58}" dt="2025-10-09T06:29:04.800" v="18" actId="20577"/>
        <pc:sldMkLst>
          <pc:docMk/>
          <pc:sldMk cId="2747157420" sldId="354"/>
        </pc:sldMkLst>
        <pc:spChg chg="mod">
          <ac:chgData name="シニアコミュニケーション事業部" userId="cd653e3e-f57e-4eb0-8866-5993409b02ad" providerId="ADAL" clId="{AF455ABB-F588-46AB-82FE-CE2AE4D19A58}" dt="2025-10-09T06:29:04.800" v="18" actId="20577"/>
          <ac:spMkLst>
            <pc:docMk/>
            <pc:sldMk cId="2747157420" sldId="354"/>
            <ac:spMk id="22" creationId="{01600E21-8A8C-2E20-20E3-8BFDE3EC9B17}"/>
          </ac:spMkLst>
        </pc:spChg>
      </pc:sldChg>
    </pc:docChg>
  </pc:docChgLst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0-27T02:13:35.890" v="2" actId="20577"/>
      <pc:docMkLst>
        <pc:docMk/>
      </pc:docMkLst>
      <pc:sldChg chg="modSp mod">
        <pc:chgData name="寺田 勝也" userId="8c59538c-4358-4eb0-84dd-2e7cb114f0dc" providerId="ADAL" clId="{C1CCDA61-15A4-4D10-B50A-0028A41ECB04}" dt="2025-10-27T02:13:35.890" v="2" actId="20577"/>
        <pc:sldMkLst>
          <pc:docMk/>
          <pc:sldMk cId="2747157420" sldId="354"/>
        </pc:sldMkLst>
        <pc:spChg chg="mod">
          <ac:chgData name="寺田 勝也" userId="8c59538c-4358-4eb0-84dd-2e7cb114f0dc" providerId="ADAL" clId="{C1CCDA61-15A4-4D10-B50A-0028A41ECB04}" dt="2025-10-27T02:13:35.890" v="2" actId="20577"/>
          <ac:spMkLst>
            <pc:docMk/>
            <pc:sldMk cId="2747157420" sldId="354"/>
            <ac:spMk id="22" creationId="{01600E21-8A8C-2E20-20E3-8BFDE3EC9B17}"/>
          </ac:spMkLst>
        </pc:spChg>
      </pc:sldChg>
    </pc:docChg>
  </pc:docChgLst>
  <pc:docChgLst>
    <pc:chgData name="寺田 勝也" userId="8c59538c-4358-4eb0-84dd-2e7cb114f0dc" providerId="ADAL" clId="{C9F2ECCD-E75B-4828-833C-926407845ECD}"/>
    <pc:docChg chg="modSld">
      <pc:chgData name="寺田 勝也" userId="8c59538c-4358-4eb0-84dd-2e7cb114f0dc" providerId="ADAL" clId="{C9F2ECCD-E75B-4828-833C-926407845ECD}" dt="2025-05-12T07:55:21.648" v="2" actId="20577"/>
      <pc:docMkLst>
        <pc:docMk/>
      </pc:docMkLst>
      <pc:sldChg chg="modSp mod">
        <pc:chgData name="寺田 勝也" userId="8c59538c-4358-4eb0-84dd-2e7cb114f0dc" providerId="ADAL" clId="{C9F2ECCD-E75B-4828-833C-926407845ECD}" dt="2025-05-12T07:55:21.648" v="2" actId="20577"/>
        <pc:sldMkLst>
          <pc:docMk/>
          <pc:sldMk cId="2747157420" sldId="354"/>
        </pc:sldMkLst>
      </pc:sldChg>
    </pc:docChg>
  </pc:docChgLst>
  <pc:docChgLst>
    <pc:chgData name="寺田 勝也" userId="8c59538c-4358-4eb0-84dd-2e7cb114f0dc" providerId="ADAL" clId="{5CCBFF07-7803-43D3-961F-320FB4D40AFB}"/>
    <pc:docChg chg="modSld">
      <pc:chgData name="寺田 勝也" userId="8c59538c-4358-4eb0-84dd-2e7cb114f0dc" providerId="ADAL" clId="{5CCBFF07-7803-43D3-961F-320FB4D40AFB}" dt="2025-07-07T01:04:19.952" v="1" actId="113"/>
      <pc:docMkLst>
        <pc:docMk/>
      </pc:docMkLst>
      <pc:sldChg chg="modSp mod">
        <pc:chgData name="寺田 勝也" userId="8c59538c-4358-4eb0-84dd-2e7cb114f0dc" providerId="ADAL" clId="{5CCBFF07-7803-43D3-961F-320FB4D40AFB}" dt="2025-07-07T01:04:19.952" v="1" actId="113"/>
        <pc:sldMkLst>
          <pc:docMk/>
          <pc:sldMk cId="2747157420" sldId="35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2606D-4BC9-43CB-A1F4-C1B2241D23A6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87B85-48AF-4A8C-BB7B-7B257DC7E7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501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ECC8F-3D70-6415-B693-4B1AFBFC7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 descr="雲の空の絵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5CE5269-CD16-26E6-DD71-51416EAA87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9" t="11302" r="34747" b="199"/>
          <a:stretch/>
        </p:blipFill>
        <p:spPr>
          <a:xfrm>
            <a:off x="-1835" y="6681"/>
            <a:ext cx="6857999" cy="8229408"/>
          </a:xfrm>
          <a:prstGeom prst="rect">
            <a:avLst/>
          </a:prstGeom>
        </p:spPr>
      </p:pic>
      <p:pic>
        <p:nvPicPr>
          <p:cNvPr id="6" name="図 5" descr="ドレスを着ている男子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8061F0B-DD62-F7EF-44E1-93CC7F679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19" b="98828" l="9872" r="89926">
                        <a14:foregroundMark x1="40500" y1="86925" x2="40027" y2="98197"/>
                        <a14:foregroundMark x1="58012" y1="87917" x2="64976" y2="988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875" t="14106" r="22799" b="14873"/>
          <a:stretch/>
        </p:blipFill>
        <p:spPr>
          <a:xfrm>
            <a:off x="310060" y="2564106"/>
            <a:ext cx="6177055" cy="5738200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91A0DBBA-5427-39FB-2762-6D557F5A2920}"/>
              </a:ext>
            </a:extLst>
          </p:cNvPr>
          <p:cNvSpPr/>
          <p:nvPr/>
        </p:nvSpPr>
        <p:spPr>
          <a:xfrm>
            <a:off x="0" y="821835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34800B6-FD9C-3632-ADFD-0A81FF9CAE22}"/>
              </a:ext>
            </a:extLst>
          </p:cNvPr>
          <p:cNvGrpSpPr/>
          <p:nvPr/>
        </p:nvGrpSpPr>
        <p:grpSpPr>
          <a:xfrm>
            <a:off x="14989" y="8391112"/>
            <a:ext cx="6849776" cy="1273897"/>
            <a:chOff x="-1" y="8421092"/>
            <a:chExt cx="6849776" cy="127389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0348F158-FF31-629F-BCD0-4D4476E5E8A4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01600E21-8A8C-2E20-20E3-8BFDE3EC9B17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2026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13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火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1600FA20-E6B9-29E3-3904-446A1528563B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午前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分～午前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</a:p>
          </p:txBody>
        </p:sp>
      </p:grpSp>
      <p:pic>
        <p:nvPicPr>
          <p:cNvPr id="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6F93E7ED-8BE2-F2C5-DD11-4420F7492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8B431C7-D852-3970-2CCE-9489A7902C95}"/>
              </a:ext>
            </a:extLst>
          </p:cNvPr>
          <p:cNvSpPr txBox="1"/>
          <p:nvPr/>
        </p:nvSpPr>
        <p:spPr>
          <a:xfrm>
            <a:off x="-101497" y="6617298"/>
            <a:ext cx="69290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spc="30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大きな声を出し</a:t>
            </a:r>
            <a:endParaRPr kumimoji="1" lang="en-US" altLang="ja-JP" sz="4400" spc="300">
              <a:solidFill>
                <a:srgbClr val="FF0066"/>
              </a:solidFill>
              <a:effectLst>
                <a:glow rad="228600">
                  <a:schemeClr val="bg1"/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kumimoji="1" lang="ja-JP" altLang="en-US" sz="4400" spc="30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今日も元気に！</a:t>
            </a:r>
            <a:endParaRPr kumimoji="1" lang="en-US" altLang="ja-JP" sz="4400" spc="300">
              <a:solidFill>
                <a:srgbClr val="FF0066"/>
              </a:solidFill>
              <a:effectLst>
                <a:glow rad="228600">
                  <a:schemeClr val="bg1"/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2A9AA51-E0BC-7D02-196D-DA461E891F0A}"/>
              </a:ext>
            </a:extLst>
          </p:cNvPr>
          <p:cNvSpPr txBox="1"/>
          <p:nvPr/>
        </p:nvSpPr>
        <p:spPr>
          <a:xfrm>
            <a:off x="452922" y="2017583"/>
            <a:ext cx="32311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spc="300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80000"/>
                    </a:scheme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出演</a:t>
            </a:r>
            <a:endParaRPr kumimoji="1" lang="en-US" altLang="ja-JP" sz="2400" spc="300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80000"/>
                  </a:schemeClr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sz="4000" spc="300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80000"/>
                    </a:scheme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松藏</a:t>
            </a:r>
            <a:r>
              <a:rPr kumimoji="1" lang="ja-JP" altLang="en-US" sz="2400" spc="300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80000"/>
                    </a:scheme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（まつぞう）</a:t>
            </a:r>
            <a:endParaRPr kumimoji="1" lang="ja-JP" altLang="en-US" sz="4000" spc="300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80000"/>
                  </a:schemeClr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BF913E7E-00CC-F935-A02D-EFD3C252A53F}"/>
              </a:ext>
            </a:extLst>
          </p:cNvPr>
          <p:cNvGrpSpPr/>
          <p:nvPr/>
        </p:nvGrpSpPr>
        <p:grpSpPr>
          <a:xfrm>
            <a:off x="-30412" y="129348"/>
            <a:ext cx="6861057" cy="2466272"/>
            <a:chOff x="-30412" y="129348"/>
            <a:chExt cx="6861057" cy="2466272"/>
          </a:xfrm>
        </p:grpSpPr>
        <p:pic>
          <p:nvPicPr>
            <p:cNvPr id="15" name="図 14" descr="グラフィカル ユーザー インターフェイス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2638EE67-1ACE-5685-B344-659F73E28E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818" r="44090" b="27930"/>
            <a:stretch/>
          </p:blipFill>
          <p:spPr>
            <a:xfrm>
              <a:off x="-30412" y="420839"/>
              <a:ext cx="3834316" cy="1476281"/>
            </a:xfrm>
            <a:prstGeom prst="rect">
              <a:avLst/>
            </a:prstGeom>
          </p:spPr>
        </p:pic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AAF4DAB4-A8B1-37F9-C1E1-57E0871354EB}"/>
                </a:ext>
              </a:extLst>
            </p:cNvPr>
            <p:cNvGrpSpPr/>
            <p:nvPr/>
          </p:nvGrpSpPr>
          <p:grpSpPr>
            <a:xfrm>
              <a:off x="3145435" y="129348"/>
              <a:ext cx="3685210" cy="2466272"/>
              <a:chOff x="3072284" y="136974"/>
              <a:chExt cx="3904249" cy="2563116"/>
            </a:xfrm>
          </p:grpSpPr>
          <p:grpSp>
            <p:nvGrpSpPr>
              <p:cNvPr id="17" name="グループ化 16">
                <a:extLst>
                  <a:ext uri="{FF2B5EF4-FFF2-40B4-BE49-F238E27FC236}">
                    <a16:creationId xmlns:a16="http://schemas.microsoft.com/office/drawing/2014/main" id="{D28464A2-3BB7-F8D4-CF6C-24D87615EC38}"/>
                  </a:ext>
                </a:extLst>
              </p:cNvPr>
              <p:cNvGrpSpPr/>
              <p:nvPr/>
            </p:nvGrpSpPr>
            <p:grpSpPr>
              <a:xfrm>
                <a:off x="3072284" y="136974"/>
                <a:ext cx="3904249" cy="2563116"/>
                <a:chOff x="6350105" y="-2311535"/>
                <a:chExt cx="3904249" cy="2563116"/>
              </a:xfrm>
            </p:grpSpPr>
            <p:sp>
              <p:nvSpPr>
                <p:cNvPr id="20" name="正方形/長方形 19">
                  <a:extLst>
                    <a:ext uri="{FF2B5EF4-FFF2-40B4-BE49-F238E27FC236}">
                      <a16:creationId xmlns:a16="http://schemas.microsoft.com/office/drawing/2014/main" id="{ED6F9F8E-4DD0-10D4-CE3F-B026D25D1B5E}"/>
                    </a:ext>
                  </a:extLst>
                </p:cNvPr>
                <p:cNvSpPr/>
                <p:nvPr/>
              </p:nvSpPr>
              <p:spPr>
                <a:xfrm>
                  <a:off x="8001000" y="-1657350"/>
                  <a:ext cx="981075" cy="63593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pic>
              <p:nvPicPr>
                <p:cNvPr id="21" name="図 20" descr="ゲームの画面&#10;&#10;AI によって生成されたコンテンツは間違っている可能性があります。">
                  <a:extLst>
                    <a:ext uri="{FF2B5EF4-FFF2-40B4-BE49-F238E27FC236}">
                      <a16:creationId xmlns:a16="http://schemas.microsoft.com/office/drawing/2014/main" id="{AFD804F6-F476-EFF1-5971-6617E419D6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50105" y="-2311535"/>
                  <a:ext cx="3904249" cy="2563116"/>
                </a:xfrm>
                <a:prstGeom prst="rect">
                  <a:avLst/>
                </a:prstGeom>
              </p:spPr>
            </p:pic>
          </p:grpSp>
          <p:pic>
            <p:nvPicPr>
              <p:cNvPr id="18" name="図 17" descr="アイコン&#10;&#10;AI によって生成されたコンテンツは間違っている可能性があります。">
                <a:extLst>
                  <a:ext uri="{FF2B5EF4-FFF2-40B4-BE49-F238E27FC236}">
                    <a16:creationId xmlns:a16="http://schemas.microsoft.com/office/drawing/2014/main" id="{F174F0A9-2603-E0D6-C39D-8FB297A899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24409" y="891098"/>
                <a:ext cx="447780" cy="447781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</p:grpSp>
      </p:grpSp>
    </p:spTree>
    <p:extLst>
      <p:ext uri="{BB962C8B-B14F-4D97-AF65-F5344CB8AC3E}">
        <p14:creationId xmlns:p14="http://schemas.microsoft.com/office/powerpoint/2010/main" val="27471574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d4e387a357de8da9cf4de64317b20c38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dbf01a405f66ed84d2ac0f120cf9358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A606A78-358E-47B0-B711-FB42173B7B9A}">
  <ds:schemaRefs>
    <ds:schemaRef ds:uri="http://purl.org/dc/terms/"/>
    <ds:schemaRef ds:uri="http://schemas.microsoft.com/office/2006/documentManagement/types"/>
    <ds:schemaRef ds:uri="aa497eed-f72d-442f-adf5-cc88fbf9cce6"/>
    <ds:schemaRef ds:uri="http://purl.org/dc/elements/1.1/"/>
    <ds:schemaRef ds:uri="http://schemas.microsoft.com/office/infopath/2007/PartnerControls"/>
    <ds:schemaRef ds:uri="ccc50300-c016-41b3-baf7-1f053ea3de53"/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90BCB67F-0B3D-4904-BE07-6018B9FEDB41}"/>
</file>

<file path=customXml/itemProps3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35</Words>
  <Application>Microsoft Office PowerPoint</Application>
  <PresentationFormat>A4 210 x 297 mm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HGP創英角ｺﾞｼｯｸUB</vt:lpstr>
      <vt:lpstr>メイリオ</vt:lpstr>
      <vt:lpstr>游ゴシック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3</cp:revision>
  <cp:lastPrinted>2023-04-22T05:57:36Z</cp:lastPrinted>
  <dcterms:created xsi:type="dcterms:W3CDTF">2022-02-20T16:12:08Z</dcterms:created>
  <dcterms:modified xsi:type="dcterms:W3CDTF">2025-10-27T02:13:38Z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