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832A8CDC-7D2D-4F9A-92BC-28FB2B079A02}"/>
    <pc:docChg chg="modSld">
      <pc:chgData name="奥田陽子" userId="5bf8eb3d-eb6b-4939-b4ac-48d545c81564" providerId="ADAL" clId="{832A8CDC-7D2D-4F9A-92BC-28FB2B079A02}" dt="2024-07-24T03:19:20.206" v="8" actId="20577"/>
      <pc:docMkLst>
        <pc:docMk/>
      </pc:docMkLst>
      <pc:sldChg chg="modSp mod">
        <pc:chgData name="奥田陽子" userId="5bf8eb3d-eb6b-4939-b4ac-48d545c81564" providerId="ADAL" clId="{832A8CDC-7D2D-4F9A-92BC-28FB2B079A02}" dt="2024-07-24T03:19:20.20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5D9335E3-A3E0-4498-9228-4E7BF87DD721}"/>
    <pc:docChg chg="modSld">
      <pc:chgData name="寺田 勝也" userId="8c59538c-4358-4eb0-84dd-2e7cb114f0dc" providerId="ADAL" clId="{5D9335E3-A3E0-4498-9228-4E7BF87DD721}" dt="2025-05-12T08:00:59.237" v="2" actId="20577"/>
      <pc:docMkLst>
        <pc:docMk/>
      </pc:docMkLst>
    </pc:docChg>
  </pc:docChgLst>
  <pc:docChgLst>
    <pc:chgData name="奥田陽子" userId="5bf8eb3d-eb6b-4939-b4ac-48d545c81564" providerId="ADAL" clId="{BD8FC743-597E-4355-A3F8-E6865397931C}"/>
    <pc:docChg chg="modSld">
      <pc:chgData name="奥田陽子" userId="5bf8eb3d-eb6b-4939-b4ac-48d545c81564" providerId="ADAL" clId="{BD8FC743-597E-4355-A3F8-E6865397931C}" dt="2024-08-28T02:50:45.100" v="7" actId="20577"/>
      <pc:docMkLst>
        <pc:docMk/>
      </pc:docMkLst>
      <pc:sldChg chg="modSp mod">
        <pc:chgData name="奥田陽子" userId="5bf8eb3d-eb6b-4939-b4ac-48d545c81564" providerId="ADAL" clId="{BD8FC743-597E-4355-A3F8-E6865397931C}" dt="2024-08-28T02:50:45.100" v="7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08:33.432" v="8" actId="20577"/>
      <pc:docMkLst>
        <pc:docMk/>
      </pc:docMkLst>
    </pc:docChg>
  </pc:docChgLst>
  <pc:docChgLst>
    <pc:chgData name="寺田 勝也" userId="8c59538c-4358-4eb0-84dd-2e7cb114f0dc" providerId="ADAL" clId="{E1710AD0-26FA-40CA-943C-604B3CECAF7A}"/>
    <pc:docChg chg="modSld">
      <pc:chgData name="寺田 勝也" userId="8c59538c-4358-4eb0-84dd-2e7cb114f0dc" providerId="ADAL" clId="{E1710AD0-26FA-40CA-943C-604B3CECAF7A}" dt="2025-07-08T01:11:44.609" v="3" actId="20577"/>
      <pc:docMkLst>
        <pc:docMk/>
      </pc:docMkLst>
      <pc:sldChg chg="modSp mod">
        <pc:chgData name="寺田 勝也" userId="8c59538c-4358-4eb0-84dd-2e7cb114f0dc" providerId="ADAL" clId="{E1710AD0-26FA-40CA-943C-604B3CECAF7A}" dt="2025-07-08T01:11:44.609" v="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165B6E48-C7B8-4B7E-A598-3CE0DE85DF59}"/>
    <pc:docChg chg="modSld">
      <pc:chgData name="奥田陽子" userId="5bf8eb3d-eb6b-4939-b4ac-48d545c81564" providerId="ADAL" clId="{165B6E48-C7B8-4B7E-A598-3CE0DE85DF59}" dt="2025-08-28T02:18:37.979" v="3" actId="20577"/>
      <pc:docMkLst>
        <pc:docMk/>
      </pc:docMkLst>
    </pc:docChg>
  </pc:docChgLst>
  <pc:docChgLst>
    <pc:chgData name="寺田 勝也" userId="8c59538c-4358-4eb0-84dd-2e7cb114f0dc" providerId="ADAL" clId="{92CD7D41-C054-4A05-A681-4B7F3E884F35}"/>
    <pc:docChg chg="modSld">
      <pc:chgData name="寺田 勝也" userId="8c59538c-4358-4eb0-84dd-2e7cb114f0dc" providerId="ADAL" clId="{92CD7D41-C054-4A05-A681-4B7F3E884F35}" dt="2025-03-04T09:48:22.402" v="7" actId="20577"/>
      <pc:docMkLst>
        <pc:docMk/>
      </pc:docMkLst>
    </pc:docChg>
  </pc:docChgLst>
  <pc:docChgLst>
    <pc:chgData name="寺田 勝也" userId="8c59538c-4358-4eb0-84dd-2e7cb114f0dc" providerId="ADAL" clId="{101B7811-5714-4586-9E97-B45DB9965970}"/>
    <pc:docChg chg="modSld">
      <pc:chgData name="寺田 勝也" userId="8c59538c-4358-4eb0-84dd-2e7cb114f0dc" providerId="ADAL" clId="{101B7811-5714-4586-9E97-B45DB9965970}" dt="2025-05-01T13:20:15.499" v="7" actId="20577"/>
      <pc:docMkLst>
        <pc:docMk/>
      </pc:docMkLst>
      <pc:sldChg chg="modSp mod">
        <pc:chgData name="寺田 勝也" userId="8c59538c-4358-4eb0-84dd-2e7cb114f0dc" providerId="ADAL" clId="{101B7811-5714-4586-9E97-B45DB9965970}" dt="2025-05-01T13:20:15.499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9769DD83-392E-4CE4-9A9D-B190E8BD92FA}"/>
    <pc:docChg chg="modSld">
      <pc:chgData name="奥田陽子" userId="5bf8eb3d-eb6b-4939-b4ac-48d545c81564" providerId="ADAL" clId="{9769DD83-392E-4CE4-9A9D-B190E8BD92FA}" dt="2025-03-31T02:11:16.092" v="20" actId="20577"/>
      <pc:docMkLst>
        <pc:docMk/>
      </pc:docMkLst>
      <pc:sldChg chg="modSp mod">
        <pc:chgData name="奥田陽子" userId="5bf8eb3d-eb6b-4939-b4ac-48d545c81564" providerId="ADAL" clId="{9769DD83-392E-4CE4-9A9D-B190E8BD92FA}" dt="2025-03-31T02:11:16.092" v="20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163C82A3-F715-4C2E-96AB-A915A944CC4A}"/>
    <pc:docChg chg="modSld">
      <pc:chgData name="寺田 勝也" userId="8c59538c-4358-4eb0-84dd-2e7cb114f0dc" providerId="ADAL" clId="{163C82A3-F715-4C2E-96AB-A915A944CC4A}" dt="2024-11-22T02:33:50.305" v="2" actId="20577"/>
      <pc:docMkLst>
        <pc:docMk/>
      </pc:docMkLst>
      <pc:sldChg chg="modSp mod">
        <pc:chgData name="寺田 勝也" userId="8c59538c-4358-4eb0-84dd-2e7cb114f0dc" providerId="ADAL" clId="{163C82A3-F715-4C2E-96AB-A915A944CC4A}" dt="2024-11-22T02:33:50.305" v="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E36A7561-68CF-4BFA-80C6-F48440ACB67A}"/>
    <pc:docChg chg="modSld">
      <pc:chgData name="寺田 勝也" userId="8c59538c-4358-4eb0-84dd-2e7cb114f0dc" providerId="ADAL" clId="{E36A7561-68CF-4BFA-80C6-F48440ACB67A}" dt="2025-01-31T05:29:02.268" v="12" actId="20577"/>
      <pc:docMkLst>
        <pc:docMk/>
      </pc:docMkLst>
    </pc:docChg>
  </pc:docChgLst>
  <pc:docChgLst>
    <pc:chgData name="奥田陽子" userId="5bf8eb3d-eb6b-4939-b4ac-48d545c81564" providerId="ADAL" clId="{1E392655-E1AE-49C8-BDBE-F2938EEA5F04}"/>
    <pc:docChg chg="modSld">
      <pc:chgData name="奥田陽子" userId="5bf8eb3d-eb6b-4939-b4ac-48d545c81564" providerId="ADAL" clId="{1E392655-E1AE-49C8-BDBE-F2938EEA5F04}" dt="2023-10-26T06:47:24.138" v="12"/>
      <pc:docMkLst>
        <pc:docMk/>
      </pc:docMkLst>
      <pc:sldChg chg="modSp mod">
        <pc:chgData name="奥田陽子" userId="5bf8eb3d-eb6b-4939-b4ac-48d545c81564" providerId="ADAL" clId="{1E392655-E1AE-49C8-BDBE-F2938EEA5F04}" dt="2023-10-26T06:47:24.138" v="12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7C41F6B9-ACCF-4EB8-9F72-B091E175ED17}"/>
    <pc:docChg chg="modSld">
      <pc:chgData name="寺田 勝也" userId="8c59538c-4358-4eb0-84dd-2e7cb114f0dc" providerId="ADAL" clId="{7C41F6B9-ACCF-4EB8-9F72-B091E175ED17}" dt="2024-10-02T09:31:02.069" v="15" actId="20577"/>
      <pc:docMkLst>
        <pc:docMk/>
      </pc:docMkLst>
    </pc:docChg>
  </pc:docChgLst>
  <pc:docChgLst>
    <pc:chgData name="奥田陽子" userId="5bf8eb3d-eb6b-4939-b4ac-48d545c81564" providerId="ADAL" clId="{EBFCD50C-5336-4C54-BCEA-FDAC176A1810}"/>
    <pc:docChg chg="modSld">
      <pc:chgData name="奥田陽子" userId="5bf8eb3d-eb6b-4939-b4ac-48d545c81564" providerId="ADAL" clId="{EBFCD50C-5336-4C54-BCEA-FDAC176A1810}" dt="2025-07-31T02:18:05.203" v="2" actId="20577"/>
      <pc:docMkLst>
        <pc:docMk/>
      </pc:docMkLst>
    </pc:docChg>
  </pc:docChgLst>
  <pc:docChgLst>
    <pc:chgData name="寺田 勝也" userId="8c59538c-4358-4eb0-84dd-2e7cb114f0dc" providerId="ADAL" clId="{FDFCB7E2-8619-4BB2-9B6E-B1881CDAFE5D}"/>
    <pc:docChg chg="modSld">
      <pc:chgData name="寺田 勝也" userId="8c59538c-4358-4eb0-84dd-2e7cb114f0dc" providerId="ADAL" clId="{FDFCB7E2-8619-4BB2-9B6E-B1881CDAFE5D}" dt="2024-12-19T09:57:05.907" v="11" actId="20577"/>
      <pc:docMkLst>
        <pc:docMk/>
      </pc:docMkLst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31:06.462" v="16" actId="20577"/>
      <pc:docMkLst>
        <pc:docMk/>
      </pc:docMkLst>
    </pc:docChg>
  </pc:docChgLst>
  <pc:docChgLst>
    <pc:chgData name="奥田陽子" userId="5bf8eb3d-eb6b-4939-b4ac-48d545c81564" providerId="ADAL" clId="{AD0A53B4-0622-4A30-B08E-2002A6282381}"/>
    <pc:docChg chg="custSel modSld">
      <pc:chgData name="奥田陽子" userId="5bf8eb3d-eb6b-4939-b4ac-48d545c81564" providerId="ADAL" clId="{AD0A53B4-0622-4A30-B08E-2002A6282381}" dt="2024-08-21T00:54:35.428" v="0" actId="478"/>
      <pc:docMkLst>
        <pc:docMk/>
      </pc:docMkLst>
    </pc:docChg>
  </pc:docChgLst>
  <pc:docChgLst>
    <pc:chgData name="寺田 勝也" userId="8c59538c-4358-4eb0-84dd-2e7cb114f0dc" providerId="ADAL" clId="{A8EB1330-526C-4E90-BB70-193F2236B3BE}"/>
    <pc:docChg chg="custSel modSld">
      <pc:chgData name="寺田 勝也" userId="8c59538c-4358-4eb0-84dd-2e7cb114f0dc" providerId="ADAL" clId="{A8EB1330-526C-4E90-BB70-193F2236B3BE}" dt="2023-08-16T00:56:27.567" v="0" actId="478"/>
      <pc:docMkLst>
        <pc:docMk/>
      </pc:docMkLst>
    </pc:docChg>
  </pc:docChgLst>
  <pc:docChgLst>
    <pc:chgData name="奥田陽子" userId="5bf8eb3d-eb6b-4939-b4ac-48d545c81564" providerId="ADAL" clId="{4486A757-0F06-4478-A58B-3F2CFAAC4A28}"/>
    <pc:docChg chg="modSld">
      <pc:chgData name="奥田陽子" userId="5bf8eb3d-eb6b-4939-b4ac-48d545c81564" providerId="ADAL" clId="{4486A757-0F06-4478-A58B-3F2CFAAC4A28}" dt="2023-11-28T04:44:45.148" v="4"/>
      <pc:docMkLst>
        <pc:docMk/>
      </pc:docMkLst>
    </pc:docChg>
  </pc:docChgLst>
  <pc:docChgLst>
    <pc:chgData name="奥田陽子" userId="5bf8eb3d-eb6b-4939-b4ac-48d545c81564" providerId="ADAL" clId="{4DD40B53-0444-4B1E-9BD3-386E8D9E12A2}"/>
    <pc:docChg chg="modSld">
      <pc:chgData name="奥田陽子" userId="5bf8eb3d-eb6b-4939-b4ac-48d545c81564" providerId="ADAL" clId="{4DD40B53-0444-4B1E-9BD3-386E8D9E12A2}" dt="2024-11-01T00:51:06.309" v="9" actId="20577"/>
      <pc:docMkLst>
        <pc:docMk/>
      </pc:docMkLst>
    </pc:docChg>
  </pc:docChgLst>
  <pc:docChgLst>
    <pc:chgData name="寺田 勝也" userId="8c59538c-4358-4eb0-84dd-2e7cb114f0dc" providerId="ADAL" clId="{C2A8D33C-C8A2-4CC3-B3E8-5E031CCFCB06}"/>
    <pc:docChg chg="modSld">
      <pc:chgData name="寺田 勝也" userId="8c59538c-4358-4eb0-84dd-2e7cb114f0dc" providerId="ADAL" clId="{C2A8D33C-C8A2-4CC3-B3E8-5E031CCFCB06}" dt="2025-05-28T08:46:04.369" v="14" actId="20577"/>
      <pc:docMkLst>
        <pc:docMk/>
      </pc:docMkLst>
    </pc:docChg>
  </pc:docChgLst>
  <pc:docChgLst>
    <pc:chgData name="寺田 勝也" userId="8c59538c-4358-4eb0-84dd-2e7cb114f0dc" providerId="ADAL" clId="{A0BE517E-BDBB-439F-B230-7795F842CC9C}"/>
    <pc:docChg chg="modSld">
      <pc:chgData name="寺田 勝也" userId="8c59538c-4358-4eb0-84dd-2e7cb114f0dc" providerId="ADAL" clId="{A0BE517E-BDBB-439F-B230-7795F842CC9C}" dt="2024-10-17T01:09:44.313" v="3" actId="20577"/>
      <pc:docMkLst>
        <pc:docMk/>
      </pc:docMkLst>
      <pc:sldChg chg="modSp mod">
        <pc:chgData name="寺田 勝也" userId="8c59538c-4358-4eb0-84dd-2e7cb114f0dc" providerId="ADAL" clId="{A0BE517E-BDBB-439F-B230-7795F842CC9C}" dt="2024-10-17T01:09:44.313" v="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52CF7FBB-0B33-42C1-A8B0-11B7FD7961BF}"/>
    <pc:docChg chg="modSld">
      <pc:chgData name="奥田陽子" userId="5bf8eb3d-eb6b-4939-b4ac-48d545c81564" providerId="ADAL" clId="{52CF7FBB-0B33-42C1-A8B0-11B7FD7961BF}" dt="2025-06-12T04:07:46.784" v="3" actId="20577"/>
      <pc:docMkLst>
        <pc:docMk/>
      </pc:docMkLst>
      <pc:sldChg chg="modSp mod">
        <pc:chgData name="奥田陽子" userId="5bf8eb3d-eb6b-4939-b4ac-48d545c81564" providerId="ADAL" clId="{52CF7FBB-0B33-42C1-A8B0-11B7FD7961BF}" dt="2025-06-12T04:07:46.784" v="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AE8F503C-38FD-4026-A706-7913025FAF8F}"/>
    <pc:docChg chg="modSld">
      <pc:chgData name="奥田陽子" userId="5bf8eb3d-eb6b-4939-b4ac-48d545c81564" providerId="ADAL" clId="{AE8F503C-38FD-4026-A706-7913025FAF8F}" dt="2024-08-06T05:28:55.043" v="9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96994C-FE13-4E11-956A-C2DDADE70872}">
  <ds:schemaRefs>
    <ds:schemaRef ds:uri="http://purl.org/dc/terms/"/>
    <ds:schemaRef ds:uri="http://www.w3.org/XML/1998/namespace"/>
    <ds:schemaRef ds:uri="aa497eed-f72d-442f-adf5-cc88fbf9cce6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91F5134-C4EB-42F9-83A4-E9BB432BC22B}"/>
</file>

<file path=customXml/itemProps3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2025-10-27T02:08:36Z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