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F0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91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22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27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89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30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17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58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54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80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15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08D80-1F19-4E33-86D5-ADC82C178D02}" type="datetimeFigureOut">
              <a:rPr kumimoji="1" lang="ja-JP" altLang="en-US" smtClean="0"/>
              <a:t>2025/9/9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18832-DA57-41E1-BA39-E99290AA4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70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8128B21-1A79-DC1B-000E-BE49610AF611}"/>
              </a:ext>
            </a:extLst>
          </p:cNvPr>
          <p:cNvSpPr txBox="1"/>
          <p:nvPr/>
        </p:nvSpPr>
        <p:spPr>
          <a:xfrm>
            <a:off x="1525303" y="629110"/>
            <a:ext cx="3335930" cy="42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194" dirty="0"/>
              <a:t>明治大学　津軽三味線響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383E8E9-1BE9-B6AF-64C1-3AD3674557A7}"/>
              </a:ext>
            </a:extLst>
          </p:cNvPr>
          <p:cNvSpPr txBox="1"/>
          <p:nvPr/>
        </p:nvSpPr>
        <p:spPr>
          <a:xfrm>
            <a:off x="1084437" y="3745178"/>
            <a:ext cx="468912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津軽三味線響は</a:t>
            </a:r>
            <a:r>
              <a:rPr lang="en-US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2013 </a:t>
            </a:r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年に設立した明治大学公認サークルです。</a:t>
            </a:r>
            <a:endParaRPr lang="en-US" altLang="ja-JP" sz="1400" b="1" kern="100" dirty="0">
              <a:latin typeface="游明朝" panose="02020400000000000000" pitchFamily="18" charset="-128"/>
              <a:ea typeface="游ゴシック Light" panose="020B03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津軽三味線での演奏を専門とした和楽器団体で、学内のイベントや学外の福祉施設・イベント等での演奏をメインに活動しております。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400" b="1" kern="100" dirty="0">
                <a:latin typeface="游ゴシック Light" panose="020B03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新型コロナウイルスの流行による活動の自粛・縮小という苦しい時間を過ごしてまいりました</a:t>
            </a:r>
            <a:r>
              <a:rPr lang="ja-JP" altLang="ja-JP" sz="1400" b="1" kern="10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が、サークル</a:t>
            </a:r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設立</a:t>
            </a:r>
            <a:r>
              <a:rPr lang="en-US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年目という節目を迎える</a:t>
            </a:r>
            <a:r>
              <a:rPr lang="ja-JP" altLang="en-US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年に</a:t>
            </a:r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希望を胸に再始動</a:t>
            </a:r>
            <a:r>
              <a:rPr lang="ja-JP" altLang="en-US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いたしました</a:t>
            </a:r>
            <a:r>
              <a:rPr lang="ja-JP" altLang="ja-JP" sz="14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。新たな「響」がかき鳴らす力強くも深みのある音をお楽しみください。</a:t>
            </a:r>
            <a:endParaRPr lang="ja-JP" altLang="ja-JP" sz="14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153973-D5B4-ED65-D18C-CE0E709078A3}"/>
              </a:ext>
            </a:extLst>
          </p:cNvPr>
          <p:cNvSpPr txBox="1"/>
          <p:nvPr/>
        </p:nvSpPr>
        <p:spPr>
          <a:xfrm>
            <a:off x="1525303" y="6738006"/>
            <a:ext cx="19911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9780" algn="just"/>
            <a:r>
              <a:rPr lang="en-US" altLang="ja-JP" sz="1097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【</a:t>
            </a:r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2022</a:t>
            </a:r>
            <a:r>
              <a:rPr lang="ja-JP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年大会実績</a:t>
            </a:r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】</a:t>
            </a:r>
            <a:r>
              <a:rPr lang="ja-JP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 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indent="59780" algn="just"/>
            <a:r>
              <a:rPr lang="ja-JP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びわ湖大会</a:t>
            </a:r>
            <a:r>
              <a:rPr lang="ja-JP" altLang="en-US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団体</a:t>
            </a:r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4</a:t>
            </a:r>
            <a:r>
              <a:rPr lang="ja-JP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位入賞</a:t>
            </a:r>
            <a:endParaRPr lang="en-US" altLang="ja-JP" sz="1200" b="1" kern="100" dirty="0">
              <a:latin typeface="游明朝" panose="02020400000000000000" pitchFamily="18" charset="-128"/>
              <a:ea typeface="游ゴシック Light" panose="020B0300000000000000" pitchFamily="50" charset="-128"/>
              <a:cs typeface="Times New Roman" panose="02020603050405020304" pitchFamily="18" charset="0"/>
            </a:endParaRPr>
          </a:p>
          <a:p>
            <a:pPr indent="59780" algn="just"/>
            <a:endParaRPr lang="en-US" altLang="ja-JP" sz="1200" b="1" kern="100" dirty="0">
              <a:latin typeface="游明朝" panose="02020400000000000000" pitchFamily="18" charset="-128"/>
              <a:ea typeface="游ゴシック Light" panose="020B0300000000000000" pitchFamily="50" charset="-128"/>
              <a:cs typeface="Times New Roman" panose="02020603050405020304" pitchFamily="18" charset="0"/>
            </a:endParaRPr>
          </a:p>
          <a:p>
            <a:pPr indent="59780" algn="just"/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【2023</a:t>
            </a:r>
            <a:r>
              <a:rPr lang="ja-JP" altLang="en-US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年大会実績</a:t>
            </a:r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】</a:t>
            </a:r>
          </a:p>
          <a:p>
            <a:pPr indent="59780" algn="just"/>
            <a:r>
              <a:rPr lang="ja-JP" altLang="en-US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津軽三味線世界大会</a:t>
            </a:r>
            <a:endParaRPr lang="en-US" altLang="ja-JP" sz="1200" b="1" kern="100" dirty="0">
              <a:latin typeface="游明朝" panose="02020400000000000000" pitchFamily="18" charset="-128"/>
              <a:ea typeface="游ゴシック Light" panose="020B0300000000000000" pitchFamily="50" charset="-128"/>
              <a:cs typeface="Times New Roman" panose="02020603050405020304" pitchFamily="18" charset="0"/>
            </a:endParaRPr>
          </a:p>
          <a:p>
            <a:pPr indent="59780" algn="just"/>
            <a:r>
              <a:rPr lang="ja-JP" altLang="en-US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グループ</a:t>
            </a:r>
            <a:r>
              <a:rPr lang="en-US" altLang="ja-JP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B5</a:t>
            </a:r>
            <a:r>
              <a:rPr lang="ja-JP" altLang="en-US" sz="1200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位入賞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3805363-3B3F-618E-FC4C-651273F4A82B}"/>
              </a:ext>
            </a:extLst>
          </p:cNvPr>
          <p:cNvCxnSpPr/>
          <p:nvPr/>
        </p:nvCxnSpPr>
        <p:spPr>
          <a:xfrm>
            <a:off x="3365790" y="6945088"/>
            <a:ext cx="0" cy="23015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786A58-3B8C-E2FC-30C4-AAECA8EDDEDC}"/>
              </a:ext>
            </a:extLst>
          </p:cNvPr>
          <p:cNvSpPr txBox="1"/>
          <p:nvPr/>
        </p:nvSpPr>
        <p:spPr>
          <a:xfrm>
            <a:off x="1570326" y="7880892"/>
            <a:ext cx="1991177" cy="429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9780" algn="just"/>
            <a:r>
              <a:rPr lang="ja-JP" altLang="en-US" sz="1097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津軽三味線響サークル</a:t>
            </a:r>
            <a:r>
              <a:rPr lang="en-US" altLang="ja-JP" sz="1097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PV</a:t>
            </a:r>
          </a:p>
          <a:p>
            <a:pPr indent="59780" algn="just"/>
            <a:r>
              <a:rPr lang="ja-JP" altLang="en-US" sz="1097" b="1" kern="100" dirty="0">
                <a:latin typeface="游明朝" panose="02020400000000000000" pitchFamily="18" charset="-128"/>
                <a:ea typeface="游ゴシック Light" panose="020B0300000000000000" pitchFamily="50" charset="-128"/>
                <a:cs typeface="Times New Roman" panose="02020603050405020304" pitchFamily="18" charset="0"/>
              </a:rPr>
              <a:t>↓</a:t>
            </a:r>
            <a:endParaRPr lang="ja-JP" altLang="ja-JP" sz="1097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42C4649-B61D-F4BC-DC5B-03450E608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57" y="8310882"/>
            <a:ext cx="1358069" cy="135806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90B577D-27BC-7F1D-FF0F-9B45D3B011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65" y="1493890"/>
            <a:ext cx="6222868" cy="207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B8AC56A-0845-F41E-5A37-F06F670C0F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8257" y1="24799" x2="48525" y2="25603"/>
                        <a14:foregroundMark x1="27346" y1="20912" x2="27346" y2="20912"/>
                        <a14:foregroundMark x1="12601" y1="27078" x2="12601" y2="27078"/>
                        <a14:foregroundMark x1="42627" y1="42761" x2="42627" y2="42761"/>
                        <a14:foregroundMark x1="76810" y1="29625" x2="76810" y2="29625"/>
                        <a14:foregroundMark x1="63941" y1="30161" x2="63941" y2="30161"/>
                        <a14:foregroundMark x1="60054" y1="40349" x2="60054" y2="40349"/>
                        <a14:foregroundMark x1="49196" y1="21180" x2="49196" y2="21180"/>
                        <a14:foregroundMark x1="27346" y1="22386" x2="27346" y2="22386"/>
                        <a14:foregroundMark x1="62601" y1="47453" x2="62601" y2="47453"/>
                        <a14:foregroundMark x1="53083" y1="40751" x2="53083" y2="40751"/>
                        <a14:foregroundMark x1="43700" y1="37399" x2="43700" y2="37399"/>
                        <a14:foregroundMark x1="31635" y1="42091" x2="31635" y2="42091"/>
                        <a14:foregroundMark x1="26273" y1="46113" x2="26273" y2="46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4755" y="557803"/>
            <a:ext cx="637806" cy="637806"/>
          </a:xfrm>
          <a:prstGeom prst="rect">
            <a:avLst/>
          </a:prstGeom>
          <a:solidFill>
            <a:srgbClr val="000000">
              <a:alpha val="0"/>
            </a:srgbClr>
          </a:solidFill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9E4D0C5-AFFD-E6DF-5DF3-550E98E35E88}"/>
              </a:ext>
            </a:extLst>
          </p:cNvPr>
          <p:cNvSpPr txBox="1"/>
          <p:nvPr/>
        </p:nvSpPr>
        <p:spPr>
          <a:xfrm>
            <a:off x="1698301" y="1035718"/>
            <a:ext cx="367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～１０月１８日オンライン演奏会～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681FFF1-B447-CF21-C59B-564E5FE6C03B}"/>
              </a:ext>
            </a:extLst>
          </p:cNvPr>
          <p:cNvSpPr txBox="1"/>
          <p:nvPr/>
        </p:nvSpPr>
        <p:spPr>
          <a:xfrm>
            <a:off x="3734255" y="7187946"/>
            <a:ext cx="2680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【</a:t>
            </a:r>
            <a:r>
              <a:rPr kumimoji="1" lang="ja-JP" altLang="en-US" sz="1400" dirty="0"/>
              <a:t>演奏会日時</a:t>
            </a:r>
            <a:r>
              <a:rPr kumimoji="1" lang="en-US" altLang="ja-JP" sz="1400" dirty="0"/>
              <a:t>】</a:t>
            </a:r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  １０月１８日</a:t>
            </a:r>
            <a:r>
              <a:rPr kumimoji="1" lang="en-US" altLang="ja-JP" sz="1400" dirty="0"/>
              <a:t>(</a:t>
            </a:r>
            <a:r>
              <a:rPr kumimoji="1" lang="ja-JP" altLang="en-US" sz="1400" dirty="0"/>
              <a:t>土</a:t>
            </a:r>
            <a:r>
              <a:rPr kumimoji="1" lang="en-US" altLang="ja-JP" sz="1400" dirty="0"/>
              <a:t>)</a:t>
            </a:r>
            <a:r>
              <a:rPr kumimoji="1" lang="ja-JP" altLang="en-US" sz="1400" dirty="0"/>
              <a:t>１４時～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現代曲から民謡まで様々な曲を演奏いたします。</a:t>
            </a:r>
            <a:endParaRPr kumimoji="1" lang="en-US" altLang="ja-JP" sz="1400" dirty="0"/>
          </a:p>
          <a:p>
            <a:r>
              <a:rPr kumimoji="1" lang="ja-JP" altLang="en-US" sz="1400" dirty="0"/>
              <a:t>ぜひお楽しみください！</a:t>
            </a:r>
          </a:p>
        </p:txBody>
      </p:sp>
    </p:spTree>
    <p:extLst>
      <p:ext uri="{BB962C8B-B14F-4D97-AF65-F5344CB8AC3E}">
        <p14:creationId xmlns:p14="http://schemas.microsoft.com/office/powerpoint/2010/main" val="4191194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129</TotalTime>
  <Words>176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 Light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野田 涼平</dc:creator>
  <cp:lastModifiedBy>田淵 朋世</cp:lastModifiedBy>
  <cp:revision>22</cp:revision>
  <dcterms:created xsi:type="dcterms:W3CDTF">2023-03-14T01:30:34Z</dcterms:created>
  <dcterms:modified xsi:type="dcterms:W3CDTF">2025-09-09T12:15:00Z</dcterms:modified>
</cp:coreProperties>
</file>