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601200" cy="12801600" type="A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747775"/>
          </p15:clr>
        </p15:guide>
        <p15:guide id="2" pos="3024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1646" y="8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19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27294" y="1853165"/>
            <a:ext cx="8946631" cy="51086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925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27285" y="7053822"/>
            <a:ext cx="8946631" cy="19726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75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27285" y="5353228"/>
            <a:ext cx="8946631" cy="20951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025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27285" y="1107619"/>
            <a:ext cx="8946631" cy="1425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27285" y="2868382"/>
            <a:ext cx="8946631" cy="8503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57175" lvl="0" indent="-19288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514350" lvl="1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771525" lvl="2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028700" lvl="3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285875" lvl="4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543050" lvl="5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800225" lvl="6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057400" lvl="7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314575" lvl="8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27285" y="1107619"/>
            <a:ext cx="8946631" cy="1425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27285" y="2868382"/>
            <a:ext cx="4199895" cy="8503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57175" lvl="0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88"/>
            </a:lvl1pPr>
            <a:lvl2pPr marL="514350" lvl="1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2pPr>
            <a:lvl3pPr marL="771525" lvl="2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3pPr>
            <a:lvl4pPr marL="1028700" lvl="3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4pPr>
            <a:lvl5pPr marL="1285875" lvl="4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5pPr>
            <a:lvl6pPr marL="1543050" lvl="5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6pPr>
            <a:lvl7pPr marL="1800225" lvl="6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7pPr>
            <a:lvl8pPr marL="2057400" lvl="7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8pPr>
            <a:lvl9pPr marL="2314575" lvl="8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074020" y="2868382"/>
            <a:ext cx="4199895" cy="8503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57175" lvl="0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788"/>
            </a:lvl1pPr>
            <a:lvl2pPr marL="514350" lvl="1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2pPr>
            <a:lvl3pPr marL="771525" lvl="2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3pPr>
            <a:lvl4pPr marL="1028700" lvl="3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4pPr>
            <a:lvl5pPr marL="1285875" lvl="4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5pPr>
            <a:lvl6pPr marL="1543050" lvl="5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6pPr>
            <a:lvl7pPr marL="1800225" lvl="6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7pPr>
            <a:lvl8pPr marL="2057400" lvl="7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8pPr>
            <a:lvl9pPr marL="2314575" lvl="8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27285" y="1107619"/>
            <a:ext cx="8946631" cy="1425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27285" y="1382827"/>
            <a:ext cx="2948400" cy="18808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35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27285" y="3458561"/>
            <a:ext cx="2948400" cy="79131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57175" lvl="0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1pPr>
            <a:lvl2pPr marL="514350" lvl="1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2pPr>
            <a:lvl3pPr marL="771525" lvl="2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3pPr>
            <a:lvl4pPr marL="1028700" lvl="3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4pPr>
            <a:lvl5pPr marL="1285875" lvl="4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5pPr>
            <a:lvl6pPr marL="1543050" lvl="5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6pPr>
            <a:lvl7pPr marL="1800225" lvl="6" indent="-17145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675"/>
            </a:lvl7pPr>
            <a:lvl8pPr marL="2057400" lvl="7" indent="-17145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675"/>
            </a:lvl8pPr>
            <a:lvl9pPr marL="2314575" lvl="8" indent="-17145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675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14761" y="1120375"/>
            <a:ext cx="6686191" cy="101815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27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800600" y="-311"/>
            <a:ext cx="4800600" cy="1280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51427" tIns="51427" rIns="51427" bIns="5142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88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78776" y="3069235"/>
            <a:ext cx="4247460" cy="36892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363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78776" y="6976544"/>
            <a:ext cx="4247460" cy="30740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18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186476" y="1802142"/>
            <a:ext cx="4028851" cy="91966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257175" lvl="0" indent="-19288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514350" lvl="1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771525" lvl="2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028700" lvl="3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285875" lvl="4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543050" lvl="5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800225" lvl="6" indent="-17859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057400" lvl="7" indent="-17859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314575" lvl="8" indent="-17859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27285" y="10529432"/>
            <a:ext cx="6298740" cy="15060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257175" lvl="0" indent="-128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27285" y="2753022"/>
            <a:ext cx="8946631" cy="48869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75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27285" y="7845539"/>
            <a:ext cx="8946631" cy="32375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57175" lvl="0" indent="-192881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514350" lvl="1" indent="-17859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771525" lvl="2" indent="-17859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028700" lvl="3" indent="-178594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285875" lvl="4" indent="-17859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543050" lvl="5" indent="-17859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800225" lvl="6" indent="-178594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057400" lvl="7" indent="-17859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314575" lvl="8" indent="-178594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27285" y="1107619"/>
            <a:ext cx="8946631" cy="142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7285" y="2868382"/>
            <a:ext cx="8946631" cy="850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896082" y="11606230"/>
            <a:ext cx="576135" cy="97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563">
                <a:solidFill>
                  <a:schemeClr val="dk2"/>
                </a:solidFill>
              </a:defRPr>
            </a:lvl1pPr>
            <a:lvl2pPr lvl="1" algn="r">
              <a:buNone/>
              <a:defRPr sz="563">
                <a:solidFill>
                  <a:schemeClr val="dk2"/>
                </a:solidFill>
              </a:defRPr>
            </a:lvl2pPr>
            <a:lvl3pPr lvl="2" algn="r">
              <a:buNone/>
              <a:defRPr sz="563">
                <a:solidFill>
                  <a:schemeClr val="dk2"/>
                </a:solidFill>
              </a:defRPr>
            </a:lvl3pPr>
            <a:lvl4pPr lvl="3" algn="r">
              <a:buNone/>
              <a:defRPr sz="563">
                <a:solidFill>
                  <a:schemeClr val="dk2"/>
                </a:solidFill>
              </a:defRPr>
            </a:lvl4pPr>
            <a:lvl5pPr lvl="4" algn="r">
              <a:buNone/>
              <a:defRPr sz="563">
                <a:solidFill>
                  <a:schemeClr val="dk2"/>
                </a:solidFill>
              </a:defRPr>
            </a:lvl5pPr>
            <a:lvl6pPr lvl="5" algn="r">
              <a:buNone/>
              <a:defRPr sz="563">
                <a:solidFill>
                  <a:schemeClr val="dk2"/>
                </a:solidFill>
              </a:defRPr>
            </a:lvl6pPr>
            <a:lvl7pPr lvl="6" algn="r">
              <a:buNone/>
              <a:defRPr sz="563">
                <a:solidFill>
                  <a:schemeClr val="dk2"/>
                </a:solidFill>
              </a:defRPr>
            </a:lvl7pPr>
            <a:lvl8pPr lvl="7" algn="r">
              <a:buNone/>
              <a:defRPr sz="563">
                <a:solidFill>
                  <a:schemeClr val="dk2"/>
                </a:solidFill>
              </a:defRPr>
            </a:lvl8pPr>
            <a:lvl9pPr lvl="8" algn="r">
              <a:buNone/>
              <a:defRPr sz="56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サムネイル.png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rcRect r="32671" b="38098"/>
          <a:stretch>
            <a:fillRect/>
          </a:stretch>
        </p:blipFill>
        <p:spPr>
          <a:xfrm>
            <a:off x="499358" y="949084"/>
            <a:ext cx="8748984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Google Shape;54;p13" title="サムネイル.png">
            <a:extLst>
              <a:ext uri="{FF2B5EF4-FFF2-40B4-BE49-F238E27FC236}">
                <a16:creationId xmlns:a16="http://schemas.microsoft.com/office/drawing/2014/main" id="{123DAFD5-B842-ABDF-1B66-F1D7833F89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rcRect l="66455" t="16524" r="241" b="56400"/>
          <a:stretch>
            <a:fillRect/>
          </a:stretch>
        </p:blipFill>
        <p:spPr>
          <a:xfrm>
            <a:off x="2952610" y="7252663"/>
            <a:ext cx="4204930" cy="2072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4;p13" title="サムネイル.png">
            <a:extLst>
              <a:ext uri="{FF2B5EF4-FFF2-40B4-BE49-F238E27FC236}">
                <a16:creationId xmlns:a16="http://schemas.microsoft.com/office/drawing/2014/main" id="{6F89865A-BE97-2473-0797-3A73283A9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rcRect l="63053" t="66089" r="59" b="1"/>
          <a:stretch>
            <a:fillRect/>
          </a:stretch>
        </p:blipFill>
        <p:spPr>
          <a:xfrm>
            <a:off x="3011214" y="9743089"/>
            <a:ext cx="4657400" cy="2595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4;p13" title="サムネイル.png">
            <a:extLst>
              <a:ext uri="{FF2B5EF4-FFF2-40B4-BE49-F238E27FC236}">
                <a16:creationId xmlns:a16="http://schemas.microsoft.com/office/drawing/2014/main" id="{50D77B53-2F45-7A9C-9DC7-3847815627E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rcRect l="67964" t="58057" r="9560" b="35902"/>
          <a:stretch>
            <a:fillRect/>
          </a:stretch>
        </p:blipFill>
        <p:spPr>
          <a:xfrm>
            <a:off x="3454953" y="9036275"/>
            <a:ext cx="2837794" cy="46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4;p13" title="サムネイル.png">
            <a:extLst>
              <a:ext uri="{FF2B5EF4-FFF2-40B4-BE49-F238E27FC236}">
                <a16:creationId xmlns:a16="http://schemas.microsoft.com/office/drawing/2014/main" id="{DBF5B025-C311-1A6A-C9BE-94C76F96D3F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rcRect t="62791" r="36874" b="18673"/>
          <a:stretch>
            <a:fillRect/>
          </a:stretch>
        </p:blipFill>
        <p:spPr>
          <a:xfrm>
            <a:off x="888720" y="6304103"/>
            <a:ext cx="7970260" cy="1418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A3 297x420 mm</PresentationFormat>
  <Paragraphs>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田淵 朋世</cp:lastModifiedBy>
  <cp:revision>1</cp:revision>
  <dcterms:modified xsi:type="dcterms:W3CDTF">2025-09-22T15:34:00Z</dcterms:modified>
</cp:coreProperties>
</file>