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8E19B7B5-E59F-4097-A34F-96ABAA2537A4}"/>
    <pc:docChg chg="undo custSel modSld">
      <pc:chgData name="寺田 勝也" userId="8c59538c-4358-4eb0-84dd-2e7cb114f0dc" providerId="ADAL" clId="{8E19B7B5-E59F-4097-A34F-96ABAA2537A4}" dt="2025-05-30T12:47:00.314" v="30" actId="167"/>
      <pc:docMkLst>
        <pc:docMk/>
      </pc:docMkLst>
      <pc:sldChg chg="addSp delSp modSp mod">
        <pc:chgData name="寺田 勝也" userId="8c59538c-4358-4eb0-84dd-2e7cb114f0dc" providerId="ADAL" clId="{8E19B7B5-E59F-4097-A34F-96ABAA2537A4}" dt="2025-05-30T12:47:00.314" v="30" actId="167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97F64D94-D5F4-47E3-9F1B-66438CF9CD01}"/>
    <pc:docChg chg="modSld">
      <pc:chgData name="寺田 勝也" userId="8c59538c-4358-4eb0-84dd-2e7cb114f0dc" providerId="ADAL" clId="{97F64D94-D5F4-47E3-9F1B-66438CF9CD01}" dt="2025-07-08T01:13:57.020" v="5" actId="2711"/>
      <pc:docMkLst>
        <pc:docMk/>
      </pc:docMkLst>
      <pc:sldChg chg="modSp mod">
        <pc:chgData name="寺田 勝也" userId="8c59538c-4358-4eb0-84dd-2e7cb114f0dc" providerId="ADAL" clId="{97F64D94-D5F4-47E3-9F1B-66438CF9CD01}" dt="2025-07-08T01:13:57.020" v="5" actId="2711"/>
        <pc:sldMkLst>
          <pc:docMk/>
          <pc:sldMk cId="691880469" sldId="357"/>
        </pc:sldMkLst>
      </pc:sldChg>
    </pc:docChg>
  </pc:docChgLst>
  <pc:docChgLst>
    <pc:chgData name="奥田陽子" userId="5bf8eb3d-eb6b-4939-b4ac-48d545c81564" providerId="ADAL" clId="{313458D0-B16E-413B-8F70-1FA31E0CCAF6}"/>
    <pc:docChg chg="modSld">
      <pc:chgData name="奥田陽子" userId="5bf8eb3d-eb6b-4939-b4ac-48d545c81564" providerId="ADAL" clId="{313458D0-B16E-413B-8F70-1FA31E0CCAF6}" dt="2025-07-31T02:18:54.949" v="2" actId="20577"/>
      <pc:docMkLst>
        <pc:docMk/>
      </pc:docMkLst>
      <pc:sldChg chg="modSp mod">
        <pc:chgData name="奥田陽子" userId="5bf8eb3d-eb6b-4939-b4ac-48d545c81564" providerId="ADAL" clId="{313458D0-B16E-413B-8F70-1FA31E0CCAF6}" dt="2025-07-31T02:18:54.949" v="2" actId="20577"/>
        <pc:sldMkLst>
          <pc:docMk/>
          <pc:sldMk cId="691880469" sldId="357"/>
        </pc:sldMkLst>
        <pc:spChg chg="mod">
          <ac:chgData name="奥田陽子" userId="5bf8eb3d-eb6b-4939-b4ac-48d545c81564" providerId="ADAL" clId="{313458D0-B16E-413B-8F70-1FA31E0CCAF6}" dt="2025-07-31T02:18:54.949" v="2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  <pc:docChgLst>
    <pc:chgData name="寺田 勝也" userId="8c59538c-4358-4eb0-84dd-2e7cb114f0dc" providerId="ADAL" clId="{6F13FF38-9E18-4C16-BA74-3ACA07F66ADE}"/>
    <pc:docChg chg="modSld">
      <pc:chgData name="寺田 勝也" userId="8c59538c-4358-4eb0-84dd-2e7cb114f0dc" providerId="ADAL" clId="{6F13FF38-9E18-4C16-BA74-3ACA07F66ADE}" dt="2025-05-12T07:54:34.316" v="2" actId="20577"/>
      <pc:docMkLst>
        <pc:docMk/>
      </pc:docMkLst>
      <pc:sldChg chg="modSp mod">
        <pc:chgData name="寺田 勝也" userId="8c59538c-4358-4eb0-84dd-2e7cb114f0dc" providerId="ADAL" clId="{6F13FF38-9E18-4C16-BA74-3ACA07F66ADE}" dt="2025-05-12T07:54:34.316" v="2" actId="20577"/>
        <pc:sldMkLst>
          <pc:docMk/>
          <pc:sldMk cId="691880469" sldId="357"/>
        </pc:sldMkLst>
      </pc:sldChg>
    </pc:docChg>
  </pc:docChgLst>
  <pc:docChgLst>
    <pc:chgData name="奥田陽子" userId="5bf8eb3d-eb6b-4939-b4ac-48d545c81564" providerId="ADAL" clId="{E19C63E2-F412-4B5D-9B90-E2B0E0B75710}"/>
    <pc:docChg chg="modSld">
      <pc:chgData name="奥田陽子" userId="5bf8eb3d-eb6b-4939-b4ac-48d545c81564" providerId="ADAL" clId="{E19C63E2-F412-4B5D-9B90-E2B0E0B75710}" dt="2025-06-12T04:05:42.309" v="4" actId="1076"/>
      <pc:docMkLst>
        <pc:docMk/>
      </pc:docMkLst>
      <pc:sldChg chg="modSp mod">
        <pc:chgData name="奥田陽子" userId="5bf8eb3d-eb6b-4939-b4ac-48d545c81564" providerId="ADAL" clId="{E19C63E2-F412-4B5D-9B90-E2B0E0B75710}" dt="2025-06-12T04:05:42.309" v="4" actId="1076"/>
        <pc:sldMkLst>
          <pc:docMk/>
          <pc:sldMk cId="691880469" sldId="357"/>
        </pc:sldMkLst>
      </pc:sldChg>
    </pc:docChg>
  </pc:docChgLst>
  <pc:docChgLst>
    <pc:chgData name="寺田 勝也" userId="8c59538c-4358-4eb0-84dd-2e7cb114f0dc" providerId="ADAL" clId="{A0E1E8D2-887F-43DD-AE03-0396F0C84398}"/>
    <pc:docChg chg="modSld">
      <pc:chgData name="寺田 勝也" userId="8c59538c-4358-4eb0-84dd-2e7cb114f0dc" providerId="ADAL" clId="{A0E1E8D2-887F-43DD-AE03-0396F0C84398}" dt="2025-05-28T08:47:31.919" v="9" actId="20577"/>
      <pc:docMkLst>
        <pc:docMk/>
      </pc:docMkLst>
      <pc:sldChg chg="modSp mod">
        <pc:chgData name="寺田 勝也" userId="8c59538c-4358-4eb0-84dd-2e7cb114f0dc" providerId="ADAL" clId="{A0E1E8D2-887F-43DD-AE03-0396F0C84398}" dt="2025-05-28T08:47:31.919" v="9" actId="20577"/>
        <pc:sldMkLst>
          <pc:docMk/>
          <pc:sldMk cId="691880469" sldId="357"/>
        </pc:sldMkLst>
      </pc:sldChg>
    </pc:docChg>
  </pc:docChgLst>
  <pc:docChgLst>
    <pc:chgData name="奥田陽子" userId="5bf8eb3d-eb6b-4939-b4ac-48d545c81564" providerId="ADAL" clId="{79AEF61C-14C9-42BD-A5F7-CFC759197FAE}"/>
    <pc:docChg chg="modSld">
      <pc:chgData name="奥田陽子" userId="5bf8eb3d-eb6b-4939-b4ac-48d545c81564" providerId="ADAL" clId="{79AEF61C-14C9-42BD-A5F7-CFC759197FAE}" dt="2025-08-28T02:03:27.050" v="9" actId="20577"/>
      <pc:docMkLst>
        <pc:docMk/>
      </pc:docMkLst>
      <pc:sldChg chg="modSp mod">
        <pc:chgData name="奥田陽子" userId="5bf8eb3d-eb6b-4939-b4ac-48d545c81564" providerId="ADAL" clId="{79AEF61C-14C9-42BD-A5F7-CFC759197FAE}" dt="2025-08-28T02:03:27.050" v="9" actId="20577"/>
        <pc:sldMkLst>
          <pc:docMk/>
          <pc:sldMk cId="691880469" sldId="357"/>
        </pc:sldMkLst>
        <pc:spChg chg="mod">
          <ac:chgData name="奥田陽子" userId="5bf8eb3d-eb6b-4939-b4ac-48d545c81564" providerId="ADAL" clId="{79AEF61C-14C9-42BD-A5F7-CFC759197FAE}" dt="2025-08-28T02:03:27.050" v="9" actId="20577"/>
          <ac:spMkLst>
            <pc:docMk/>
            <pc:sldMk cId="691880469" sldId="357"/>
            <ac:spMk id="22" creationId="{FD994CC9-321D-475B-27E2-67330242A4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12F4-6548-8B89-8415-B97CF6C3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164A56-2AC9-C732-EABB-D06340B83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8" name="図 7" descr="手を挙げ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D91A31F-C1EC-AF6D-A83A-EB2DF2D7D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64855" y="499931"/>
            <a:ext cx="15052679" cy="8467132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350B8C-E31A-7C15-2526-430B71BF23FE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D8AF0A-4527-0E28-466D-CFBFB34A1623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8FC064-03B4-2727-1F37-624C1AA38F4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994CC9-321D-475B-27E2-67330242A405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28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EB13B22-C126-EE9E-77FD-49255641D9F5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29F6CB1-F50F-5E13-E7C3-AD51D7FB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2D6719-2F72-7C28-D127-572AF38F87CD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歌って笑って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863F02-F89F-2927-DF5C-A830C5E4C867}"/>
              </a:ext>
            </a:extLst>
          </p:cNvPr>
          <p:cNvSpPr txBox="1"/>
          <p:nvPr/>
        </p:nvSpPr>
        <p:spPr>
          <a:xfrm>
            <a:off x="457772" y="2049774"/>
            <a:ext cx="3231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　</a:t>
            </a:r>
            <a:r>
              <a:rPr kumimoji="1" lang="ja-JP" altLang="en-US" sz="4000" spc="3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あみ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0A2397-89E8-6E02-7751-7DFD578A0B28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6" name="図 1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E20ACF0-C861-E611-B3E6-CE2E73594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DBBAF69-D87C-C522-053B-69C5545AFACA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04EB3532-E560-7F78-5EDF-3DE9B446C436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DA13141B-CA6E-66A0-2136-D9BC06E69CE8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4" name="図 23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2644A1CF-0598-0166-2EDC-75EAA7BE1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20" name="図 1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C8AC38D9-88F6-6062-7061-035588B0F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691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986513-DD18-4B1B-84F8-961F575188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624F5C-57C5-4D90-A1F7-F8136286615E}">
  <ds:schemaRefs>
    <ds:schemaRef ds:uri="http://purl.org/dc/elements/1.1/"/>
    <ds:schemaRef ds:uri="http://purl.org/dc/terms/"/>
    <ds:schemaRef ds:uri="http://schemas.microsoft.com/office/2006/documentManagement/types"/>
    <ds:schemaRef ds:uri="aa497eed-f72d-442f-adf5-cc88fbf9cce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6</cp:revision>
  <cp:lastPrinted>2023-04-22T05:57:36Z</cp:lastPrinted>
  <dcterms:created xsi:type="dcterms:W3CDTF">2022-02-20T16:12:08Z</dcterms:created>
  <dcterms:modified xsi:type="dcterms:W3CDTF">2025-08-28T02:03:34Z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