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7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E02"/>
    <a:srgbClr val="FAAA0A"/>
    <a:srgbClr val="D1E8E2"/>
    <a:srgbClr val="E6E6E6"/>
    <a:srgbClr val="FCFEFD"/>
    <a:srgbClr val="CDE6DD"/>
    <a:srgbClr val="FFEAA7"/>
    <a:srgbClr val="AFDC7E"/>
    <a:srgbClr val="FDE1A9"/>
    <a:srgbClr val="FC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A0E75-6DA6-D526-D682-5F32C6090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3E09187-27B6-7007-3A2E-FA18F8FC9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85AC269-4173-CD0A-9EEB-3486A1782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653C56-A839-C8BF-D3F2-E779B84BF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216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1512B4-5779-3914-3533-31FF8C8D3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C803D6EF-BA85-BD5F-65AB-EB31C9C8D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" y="-1692"/>
            <a:ext cx="7556500" cy="1068811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75CEBCC-71D9-534F-EFF3-864AF731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6"/>
          <a:stretch>
            <a:fillRect/>
          </a:stretch>
        </p:blipFill>
        <p:spPr>
          <a:xfrm>
            <a:off x="29563" y="8365066"/>
            <a:ext cx="7691782" cy="2404490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3BBDEABE-4F7E-1372-B5C8-1A86358E1098}"/>
              </a:ext>
            </a:extLst>
          </p:cNvPr>
          <p:cNvSpPr txBox="1"/>
          <p:nvPr/>
        </p:nvSpPr>
        <p:spPr>
          <a:xfrm>
            <a:off x="794373" y="8016792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A6E67F0-869E-B7A0-0239-003BB838FE31}"/>
              </a:ext>
            </a:extLst>
          </p:cNvPr>
          <p:cNvGrpSpPr/>
          <p:nvPr/>
        </p:nvGrpSpPr>
        <p:grpSpPr>
          <a:xfrm>
            <a:off x="246378" y="6646134"/>
            <a:ext cx="8457307" cy="1886650"/>
            <a:chOff x="-2941893" y="5269326"/>
            <a:chExt cx="8457307" cy="188665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66AA009-695D-371B-BC07-227AC3590BC3}"/>
                </a:ext>
              </a:extLst>
            </p:cNvPr>
            <p:cNvGrpSpPr/>
            <p:nvPr/>
          </p:nvGrpSpPr>
          <p:grpSpPr>
            <a:xfrm>
              <a:off x="246763" y="6428242"/>
              <a:ext cx="645818" cy="635769"/>
              <a:chOff x="5216353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366B139F-4FFD-0251-94FA-96A949FDC4B7}"/>
                  </a:ext>
                </a:extLst>
              </p:cNvPr>
              <p:cNvSpPr/>
              <p:nvPr/>
            </p:nvSpPr>
            <p:spPr>
              <a:xfrm>
                <a:off x="5216353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3460BA9-39C2-B8B5-9282-B86085B711D6}"/>
                  </a:ext>
                </a:extLst>
              </p:cNvPr>
              <p:cNvSpPr txBox="1"/>
              <p:nvPr/>
            </p:nvSpPr>
            <p:spPr>
              <a:xfrm>
                <a:off x="5227247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木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8C98CA1-F56B-FE13-CC03-578A7311D4B1}"/>
                </a:ext>
              </a:extLst>
            </p:cNvPr>
            <p:cNvGrpSpPr/>
            <p:nvPr/>
          </p:nvGrpSpPr>
          <p:grpSpPr>
            <a:xfrm>
              <a:off x="-2941893" y="6047979"/>
              <a:ext cx="2985487" cy="1107997"/>
              <a:chOff x="-3095561" y="6387126"/>
              <a:chExt cx="2937194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42B1B3C-2D6F-35E8-884C-AD1C7DBF75DF}"/>
                  </a:ext>
                </a:extLst>
              </p:cNvPr>
              <p:cNvSpPr txBox="1"/>
              <p:nvPr/>
            </p:nvSpPr>
            <p:spPr>
              <a:xfrm rot="16200000">
                <a:off x="-2943881" y="6235447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１１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691BEA8-725D-4E7F-5239-AB8E3A85742C}"/>
                  </a:ext>
                </a:extLst>
              </p:cNvPr>
              <p:cNvSpPr txBox="1"/>
              <p:nvPr/>
            </p:nvSpPr>
            <p:spPr>
              <a:xfrm rot="16200000">
                <a:off x="-1454372" y="6199116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２７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27D24619-F90E-B42C-8ADA-F5486BE3AD5C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EFF4D82E-5B45-706C-3E20-4AC4733935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4B1B483C-3EF7-1555-6D49-1F1EE7B82B36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36F54CCC-7E4C-FAB5-E021-7214F6C6E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24DD38D-AB78-5C7C-B35E-EFA1CBD96858}"/>
                </a:ext>
              </a:extLst>
            </p:cNvPr>
            <p:cNvSpPr txBox="1"/>
            <p:nvPr/>
          </p:nvSpPr>
          <p:spPr>
            <a:xfrm rot="16200000">
              <a:off x="2933348" y="4464589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55819EA6-9053-CBC5-7407-DBC53C0860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A5C616C7-8924-BF23-4DB4-F2BF81E500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33" b="43036"/>
          <a:stretch>
            <a:fillRect/>
          </a:stretch>
        </p:blipFill>
        <p:spPr>
          <a:xfrm rot="5400000">
            <a:off x="1385230" y="-600853"/>
            <a:ext cx="6344951" cy="608836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769A1F8-FE72-E5BB-785B-93E3389F8E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3" y="1790163"/>
            <a:ext cx="7322800" cy="41190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A5C5B2B-6389-1D26-C9E3-7158B45960CF}"/>
              </a:ext>
            </a:extLst>
          </p:cNvPr>
          <p:cNvSpPr txBox="1"/>
          <p:nvPr/>
        </p:nvSpPr>
        <p:spPr>
          <a:xfrm>
            <a:off x="1022683" y="5291442"/>
            <a:ext cx="5863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r>
              <a:rPr kumimoji="1" lang="ja-JP" altLang="en-US" sz="40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40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</p:spTree>
    <p:extLst>
      <p:ext uri="{BB962C8B-B14F-4D97-AF65-F5344CB8AC3E}">
        <p14:creationId xmlns:p14="http://schemas.microsoft.com/office/powerpoint/2010/main" val="1477446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76151</TotalTime>
  <Words>20</Words>
  <Application>Microsoft Office PowerPoint</Application>
  <PresentationFormat>ユーザー設定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345</cp:revision>
  <cp:lastPrinted>2024-04-25T02:32:41Z</cp:lastPrinted>
  <dcterms:created xsi:type="dcterms:W3CDTF">2022-09-22T01:47:20Z</dcterms:created>
  <dcterms:modified xsi:type="dcterms:W3CDTF">2025-09-25T02:04:06Z</dcterms:modified>
</cp:coreProperties>
</file>