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1656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0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03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94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56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7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89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38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59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0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2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38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5AB9C-0D62-49E7-BB6D-D18B833DD520}" type="datetimeFigureOut">
              <a:rPr kumimoji="1" lang="ja-JP" altLang="en-US" smtClean="0"/>
              <a:t>2025/9/19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0A568-2443-4B06-A3BC-BC0575B35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82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1505553-96AB-83C8-249D-72F5BE7C7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0" t="11548" r="33740" b="-300"/>
          <a:stretch/>
        </p:blipFill>
        <p:spPr>
          <a:xfrm>
            <a:off x="-28326" y="0"/>
            <a:ext cx="6886326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04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2</cp:revision>
  <dcterms:created xsi:type="dcterms:W3CDTF">2025-09-19T01:52:08Z</dcterms:created>
  <dcterms:modified xsi:type="dcterms:W3CDTF">2025-09-19T01:56:12Z</dcterms:modified>
</cp:coreProperties>
</file>