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37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E02"/>
    <a:srgbClr val="FAAA0A"/>
    <a:srgbClr val="D1E8E2"/>
    <a:srgbClr val="E6E6E6"/>
    <a:srgbClr val="FCFEFD"/>
    <a:srgbClr val="CDE6DD"/>
    <a:srgbClr val="FFEAA7"/>
    <a:srgbClr val="AFDC7E"/>
    <a:srgbClr val="FDE1A9"/>
    <a:srgbClr val="FC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98AE7-008E-46BA-1BD1-EEEC6B3FE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6264FC5-7A05-0397-5406-06A8B6147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40527C-E5B0-7A5B-F7D4-3D7BB76D5A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59ED2A-DBEC-3906-E02B-7925FDABC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F286F-2F69-448F-B16D-95F8927B35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508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2025/9/24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440A03-773C-450A-BD56-B9465F989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D8627892-FF15-5619-71C9-499EC895D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81692" y="1330535"/>
            <a:ext cx="14279690" cy="8032325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4E973DA5-9947-5CDF-CBB8-08F97D66C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2749">
            <a:off x="658015" y="7106725"/>
            <a:ext cx="8375414" cy="471117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740D90C2-7604-F3E4-2268-7B1F451AD5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0" t="-9248" r="55829" b="63116"/>
          <a:stretch>
            <a:fillRect/>
          </a:stretch>
        </p:blipFill>
        <p:spPr>
          <a:xfrm rot="20068381">
            <a:off x="2965714" y="7234693"/>
            <a:ext cx="5922510" cy="3424927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AA46248A-23E0-7973-082E-CB47388CB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0" t="3496" r="14281"/>
          <a:stretch>
            <a:fillRect/>
          </a:stretch>
        </p:blipFill>
        <p:spPr>
          <a:xfrm>
            <a:off x="-149784" y="1898788"/>
            <a:ext cx="7706284" cy="533107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ECF0959-9D82-3B63-7DAB-BEB03C859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719" y="12217"/>
            <a:ext cx="8375414" cy="471117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3D43D23-D400-E126-5AC8-3D6772B1E37C}"/>
              </a:ext>
            </a:extLst>
          </p:cNvPr>
          <p:cNvGrpSpPr/>
          <p:nvPr/>
        </p:nvGrpSpPr>
        <p:grpSpPr>
          <a:xfrm>
            <a:off x="180776" y="7691536"/>
            <a:ext cx="4557847" cy="2659080"/>
            <a:chOff x="628225" y="5113905"/>
            <a:chExt cx="4557847" cy="265908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4403859-89CF-3BC7-4CB3-76FA1E184FA0}"/>
                </a:ext>
              </a:extLst>
            </p:cNvPr>
            <p:cNvGrpSpPr/>
            <p:nvPr/>
          </p:nvGrpSpPr>
          <p:grpSpPr>
            <a:xfrm>
              <a:off x="3838643" y="6240543"/>
              <a:ext cx="645818" cy="644137"/>
              <a:chOff x="8808233" y="697189"/>
              <a:chExt cx="645818" cy="644137"/>
            </a:xfrm>
          </p:grpSpPr>
          <p:sp>
            <p:nvSpPr>
              <p:cNvPr id="27" name="楕円 26">
                <a:extLst>
                  <a:ext uri="{FF2B5EF4-FFF2-40B4-BE49-F238E27FC236}">
                    <a16:creationId xmlns:a16="http://schemas.microsoft.com/office/drawing/2014/main" id="{7633A314-B545-7F33-7F91-F00DA09B3A8F}"/>
                  </a:ext>
                </a:extLst>
              </p:cNvPr>
              <p:cNvSpPr/>
              <p:nvPr/>
            </p:nvSpPr>
            <p:spPr>
              <a:xfrm>
                <a:off x="8808233" y="697189"/>
                <a:ext cx="645818" cy="635769"/>
              </a:xfrm>
              <a:prstGeom prst="ellipse">
                <a:avLst/>
              </a:prstGeom>
              <a:solidFill>
                <a:srgbClr val="0A80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A0DEC91-6325-AFC2-DE33-8EBBD475A8CF}"/>
                  </a:ext>
                </a:extLst>
              </p:cNvPr>
              <p:cNvSpPr txBox="1"/>
              <p:nvPr/>
            </p:nvSpPr>
            <p:spPr>
              <a:xfrm>
                <a:off x="8850810" y="756551"/>
                <a:ext cx="560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3200" b="1" dirty="0">
                    <a:solidFill>
                      <a:schemeClr val="bg1"/>
                    </a:solidFill>
                  </a:rPr>
                  <a:t>土</a:t>
                </a:r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CBBAD81A-956C-BEAF-0254-98E8AEC045A4}"/>
                </a:ext>
              </a:extLst>
            </p:cNvPr>
            <p:cNvGrpSpPr/>
            <p:nvPr/>
          </p:nvGrpSpPr>
          <p:grpSpPr>
            <a:xfrm>
              <a:off x="628225" y="5895548"/>
              <a:ext cx="2957173" cy="1107997"/>
              <a:chOff x="416808" y="6234695"/>
              <a:chExt cx="2909329" cy="1107997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D2D39D3-006D-2A6B-CF67-78E7E6C8EB82}"/>
                  </a:ext>
                </a:extLst>
              </p:cNvPr>
              <p:cNvSpPr txBox="1"/>
              <p:nvPr/>
            </p:nvSpPr>
            <p:spPr>
              <a:xfrm rot="16200000">
                <a:off x="568488" y="6083015"/>
                <a:ext cx="1107996" cy="1411356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１１</a:t>
                </a:r>
                <a:endParaRPr lang="en-US" altLang="ja-JP" sz="60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A25FC30-0411-5268-FE43-C9ACE3300377}"/>
                  </a:ext>
                </a:extLst>
              </p:cNvPr>
              <p:cNvSpPr txBox="1"/>
              <p:nvPr/>
            </p:nvSpPr>
            <p:spPr>
              <a:xfrm rot="16200000">
                <a:off x="2030132" y="6046686"/>
                <a:ext cx="1107996" cy="1484015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ja-JP" altLang="en-US" sz="6000" b="1" dirty="0">
                    <a:solidFill>
                      <a:srgbClr val="0A801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２２</a:t>
                </a:r>
                <a:endParaRPr lang="en-US" altLang="ja-JP" sz="5400" b="1" i="0" u="none" strike="noStrike" baseline="0" dirty="0">
                  <a:solidFill>
                    <a:srgbClr val="0A801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BA580F82-A6F1-AAC2-1B82-E0EADFF624F3}"/>
                </a:ext>
              </a:extLst>
            </p:cNvPr>
            <p:cNvGrpSpPr/>
            <p:nvPr/>
          </p:nvGrpSpPr>
          <p:grpSpPr>
            <a:xfrm>
              <a:off x="1064301" y="5113905"/>
              <a:ext cx="3215384" cy="911200"/>
              <a:chOff x="-3448608" y="8604296"/>
              <a:chExt cx="3499280" cy="1006064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AE9A174F-44FB-63D5-4BA7-E8CE5A9F94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48608" y="8604296"/>
                <a:ext cx="2221767" cy="1006064"/>
              </a:xfrm>
              <a:prstGeom prst="rect">
                <a:avLst/>
              </a:prstGeom>
            </p:spPr>
          </p:pic>
          <p:sp>
            <p:nvSpPr>
              <p:cNvPr id="19" name="TextBox 37">
                <a:extLst>
                  <a:ext uri="{FF2B5EF4-FFF2-40B4-BE49-F238E27FC236}">
                    <a16:creationId xmlns:a16="http://schemas.microsoft.com/office/drawing/2014/main" id="{89342D1E-3BED-3CFF-FFCE-AF037441D0CF}"/>
                  </a:ext>
                </a:extLst>
              </p:cNvPr>
              <p:cNvSpPr txBox="1"/>
              <p:nvPr/>
            </p:nvSpPr>
            <p:spPr>
              <a:xfrm>
                <a:off x="-3182915" y="9112418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5" name="Picture 60">
              <a:extLst>
                <a:ext uri="{FF2B5EF4-FFF2-40B4-BE49-F238E27FC236}">
                  <a16:creationId xmlns:a16="http://schemas.microsoft.com/office/drawing/2014/main" id="{932789E7-4BB1-7F0A-C2D0-74ED9653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6A1EE33-C127-2B88-035F-432BFAA1F581}"/>
                </a:ext>
              </a:extLst>
            </p:cNvPr>
            <p:cNvSpPr txBox="1"/>
            <p:nvPr/>
          </p:nvSpPr>
          <p:spPr>
            <a:xfrm rot="16200000">
              <a:off x="2573228" y="5160140"/>
              <a:ext cx="738664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600" b="1" dirty="0">
                  <a:solidFill>
                    <a:srgbClr val="0A8010"/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46" name="TextBox 27">
            <a:extLst>
              <a:ext uri="{FF2B5EF4-FFF2-40B4-BE49-F238E27FC236}">
                <a16:creationId xmlns:a16="http://schemas.microsoft.com/office/drawing/2014/main" id="{1A05F6C0-7181-A267-3BDA-04F04F203239}"/>
              </a:ext>
            </a:extLst>
          </p:cNvPr>
          <p:cNvSpPr txBox="1"/>
          <p:nvPr/>
        </p:nvSpPr>
        <p:spPr>
          <a:xfrm>
            <a:off x="939624" y="9036525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</a:t>
            </a:r>
            <a:r>
              <a:rPr lang="en-US" altLang="ja-JP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　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49D5B95-AA34-741F-84E1-E95BA895E8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84" b="-1"/>
          <a:stretch>
            <a:fillRect/>
          </a:stretch>
        </p:blipFill>
        <p:spPr>
          <a:xfrm>
            <a:off x="-1046049" y="1812600"/>
            <a:ext cx="9519684" cy="560565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357D70F-5389-8786-91FD-1EE127D5A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0" t="69666" r="69117"/>
          <a:stretch>
            <a:fillRect/>
          </a:stretch>
        </p:blipFill>
        <p:spPr>
          <a:xfrm>
            <a:off x="-258010" y="4007978"/>
            <a:ext cx="2648435" cy="143081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AD37ECC-8815-1C6F-FB7D-A530D6E17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0" t="-9248" r="55829" b="63116"/>
          <a:stretch>
            <a:fillRect/>
          </a:stretch>
        </p:blipFill>
        <p:spPr>
          <a:xfrm rot="21151772">
            <a:off x="-1042042" y="-2622047"/>
            <a:ext cx="8782407" cy="5078776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90D5F44D-A672-B5EC-9AD4-023BEC2F6D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3" y="243189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E61850C-5C14-516D-81EF-1222817571B0}"/>
              </a:ext>
            </a:extLst>
          </p:cNvPr>
          <p:cNvSpPr txBox="1"/>
          <p:nvPr/>
        </p:nvSpPr>
        <p:spPr>
          <a:xfrm>
            <a:off x="4529479" y="8244241"/>
            <a:ext cx="34482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</p:spTree>
    <p:extLst>
      <p:ext uri="{BB962C8B-B14F-4D97-AF65-F5344CB8AC3E}">
        <p14:creationId xmlns:p14="http://schemas.microsoft.com/office/powerpoint/2010/main" val="417505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76151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344</cp:revision>
  <cp:lastPrinted>2024-04-25T02:32:41Z</cp:lastPrinted>
  <dcterms:created xsi:type="dcterms:W3CDTF">2022-09-22T01:47:20Z</dcterms:created>
  <dcterms:modified xsi:type="dcterms:W3CDTF">2025-09-24T06:07:16Z</dcterms:modified>
</cp:coreProperties>
</file>