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 varScale="1">
        <p:scale>
          <a:sx n="64" d="100"/>
          <a:sy n="64" d="100"/>
        </p:scale>
        <p:origin x="3456" y="78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34CAE5DD-7F64-40A1-A593-75A1A2360CFD}"/>
    <pc:docChg chg="undo custSel modSld">
      <pc:chgData name="寺田 勝也" userId="8c59538c-4358-4eb0-84dd-2e7cb114f0dc" providerId="ADAL" clId="{34CAE5DD-7F64-40A1-A593-75A1A2360CFD}" dt="2025-05-02T05:27:35.132" v="44" actId="1076"/>
      <pc:docMkLst>
        <pc:docMk/>
      </pc:docMkLst>
      <pc:sldChg chg="addSp delSp modSp mod">
        <pc:chgData name="寺田 勝也" userId="8c59538c-4358-4eb0-84dd-2e7cb114f0dc" providerId="ADAL" clId="{34CAE5DD-7F64-40A1-A593-75A1A2360CFD}" dt="2025-05-02T05:27:35.132" v="44" actId="1076"/>
        <pc:sldMkLst>
          <pc:docMk/>
          <pc:sldMk cId="2853716944" sldId="321"/>
        </pc:sldMkLst>
      </pc:sldChg>
    </pc:docChg>
  </pc:docChgLst>
  <pc:docChgLst>
    <pc:chgData name="奥田陽子" userId="5bf8eb3d-eb6b-4939-b4ac-48d545c81564" providerId="ADAL" clId="{A903AF18-B1D5-482C-8512-DAD85107B4B1}"/>
    <pc:docChg chg="modSld">
      <pc:chgData name="奥田陽子" userId="5bf8eb3d-eb6b-4939-b4ac-48d545c81564" providerId="ADAL" clId="{A903AF18-B1D5-482C-8512-DAD85107B4B1}" dt="2024-10-16T11:46:56.149" v="4" actId="20577"/>
      <pc:docMkLst>
        <pc:docMk/>
      </pc:docMkLst>
    </pc:docChg>
  </pc:docChgLst>
  <pc:docChgLst>
    <pc:chgData name="奥田陽子" userId="5bf8eb3d-eb6b-4939-b4ac-48d545c81564" providerId="ADAL" clId="{6A1A46FD-54F1-4663-BAF3-0748998AEB92}"/>
    <pc:docChg chg="modSld">
      <pc:chgData name="奥田陽子" userId="5bf8eb3d-eb6b-4939-b4ac-48d545c81564" providerId="ADAL" clId="{6A1A46FD-54F1-4663-BAF3-0748998AEB92}" dt="2024-11-01T00:45:01.244" v="9" actId="20577"/>
      <pc:docMkLst>
        <pc:docMk/>
      </pc:docMkLst>
      <pc:sldChg chg="modSp mod">
        <pc:chgData name="奥田陽子" userId="5bf8eb3d-eb6b-4939-b4ac-48d545c81564" providerId="ADAL" clId="{6A1A46FD-54F1-4663-BAF3-0748998AEB92}" dt="2024-11-01T00:45:01.244" v="9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6F14472E-82DC-44DD-B161-F6C6269FB291}"/>
    <pc:docChg chg="modSld">
      <pc:chgData name="奥田陽子" userId="5bf8eb3d-eb6b-4939-b4ac-48d545c81564" providerId="ADAL" clId="{6F14472E-82DC-44DD-B161-F6C6269FB291}" dt="2025-07-31T02:17:42.938" v="2" actId="20577"/>
      <pc:docMkLst>
        <pc:docMk/>
      </pc:docMkLst>
    </pc:docChg>
  </pc:docChgLst>
  <pc:docChgLst>
    <pc:chgData name="奥田陽子" userId="5bf8eb3d-eb6b-4939-b4ac-48d545c81564" providerId="ADAL" clId="{1C576E89-6B91-4A15-B650-82A7EF5FA249}"/>
    <pc:docChg chg="undo redo custSel addSld delSld modSld sldOrd">
      <pc:chgData name="奥田陽子" userId="5bf8eb3d-eb6b-4939-b4ac-48d545c81564" providerId="ADAL" clId="{1C576E89-6B91-4A15-B650-82A7EF5FA249}" dt="2024-02-22T04:25:00.901" v="4207" actId="478"/>
      <pc:docMkLst>
        <pc:docMk/>
      </pc:docMkLst>
      <pc:sldChg chg="del">
        <pc:chgData name="奥田陽子" userId="5bf8eb3d-eb6b-4939-b4ac-48d545c81564" providerId="ADAL" clId="{1C576E89-6B91-4A15-B650-82A7EF5FA249}" dt="2024-02-21T06:34:32.164" v="2191" actId="47"/>
        <pc:sldMkLst>
          <pc:docMk/>
          <pc:sldMk cId="1961068696" sldId="276"/>
        </pc:sldMkLst>
      </pc:sldChg>
      <pc:sldChg chg="addSp delSp modSp del mod">
        <pc:chgData name="奥田陽子" userId="5bf8eb3d-eb6b-4939-b4ac-48d545c81564" providerId="ADAL" clId="{1C576E89-6B91-4A15-B650-82A7EF5FA249}" dt="2024-02-21T06:34:29.880" v="2190" actId="47"/>
        <pc:sldMkLst>
          <pc:docMk/>
          <pc:sldMk cId="2512591965" sldId="284"/>
        </pc:sldMkLst>
      </pc:sldChg>
      <pc:sldChg chg="addSp delSp modSp del mod">
        <pc:chgData name="奥田陽子" userId="5bf8eb3d-eb6b-4939-b4ac-48d545c81564" providerId="ADAL" clId="{1C576E89-6B91-4A15-B650-82A7EF5FA249}" dt="2024-02-21T01:47:37.565" v="195" actId="47"/>
        <pc:sldMkLst>
          <pc:docMk/>
          <pc:sldMk cId="388779783" sldId="285"/>
        </pc:sldMkLst>
      </pc:sldChg>
      <pc:sldChg chg="addSp delSp modSp add mod">
        <pc:chgData name="奥田陽子" userId="5bf8eb3d-eb6b-4939-b4ac-48d545c81564" providerId="ADAL" clId="{1C576E89-6B91-4A15-B650-82A7EF5FA249}" dt="2024-02-22T04:25:00.901" v="4207" actId="478"/>
        <pc:sldMkLst>
          <pc:docMk/>
          <pc:sldMk cId="2495801210" sldId="286"/>
        </pc:sldMkLst>
      </pc:sldChg>
      <pc:sldChg chg="addSp delSp modSp add del mod">
        <pc:chgData name="奥田陽子" userId="5bf8eb3d-eb6b-4939-b4ac-48d545c81564" providerId="ADAL" clId="{1C576E89-6B91-4A15-B650-82A7EF5FA249}" dt="2024-02-20T05:58:19.487" v="113" actId="47"/>
        <pc:sldMkLst>
          <pc:docMk/>
          <pc:sldMk cId="4000364167" sldId="286"/>
        </pc:sldMkLst>
      </pc:sldChg>
      <pc:sldChg chg="addSp delSp modSp add del mod">
        <pc:chgData name="奥田陽子" userId="5bf8eb3d-eb6b-4939-b4ac-48d545c81564" providerId="ADAL" clId="{1C576E89-6B91-4A15-B650-82A7EF5FA249}" dt="2024-02-21T03:57:43.305" v="676" actId="2696"/>
        <pc:sldMkLst>
          <pc:docMk/>
          <pc:sldMk cId="753147713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9:01.878" v="2956" actId="47"/>
        <pc:sldMkLst>
          <pc:docMk/>
          <pc:sldMk cId="2004076382" sldId="287"/>
        </pc:sldMkLst>
      </pc:sldChg>
      <pc:sldChg chg="addSp delSp modSp new del mod">
        <pc:chgData name="奥田陽子" userId="5bf8eb3d-eb6b-4939-b4ac-48d545c81564" providerId="ADAL" clId="{1C576E89-6B91-4A15-B650-82A7EF5FA249}" dt="2024-02-21T01:47:39.401" v="196" actId="47"/>
        <pc:sldMkLst>
          <pc:docMk/>
          <pc:sldMk cId="2617136867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8:55.369" v="2955" actId="47"/>
        <pc:sldMkLst>
          <pc:docMk/>
          <pc:sldMk cId="4040797536" sldId="288"/>
        </pc:sldMkLst>
      </pc:sldChg>
      <pc:sldChg chg="addSp delSp modSp add del mod ord">
        <pc:chgData name="奥田陽子" userId="5bf8eb3d-eb6b-4939-b4ac-48d545c81564" providerId="ADAL" clId="{1C576E89-6B91-4A15-B650-82A7EF5FA249}" dt="2024-02-21T07:38:48.390" v="2953" actId="47"/>
        <pc:sldMkLst>
          <pc:docMk/>
          <pc:sldMk cId="2644762189" sldId="289"/>
        </pc:sldMkLst>
      </pc:sldChg>
      <pc:sldChg chg="addSp modSp add del mod">
        <pc:chgData name="奥田陽子" userId="5bf8eb3d-eb6b-4939-b4ac-48d545c81564" providerId="ADAL" clId="{1C576E89-6B91-4A15-B650-82A7EF5FA249}" dt="2024-02-21T07:38:50.414" v="2954" actId="47"/>
        <pc:sldMkLst>
          <pc:docMk/>
          <pc:sldMk cId="1197408089" sldId="290"/>
        </pc:sldMkLst>
      </pc:sldChg>
      <pc:sldChg chg="addSp delSp modSp add mod">
        <pc:chgData name="奥田陽子" userId="5bf8eb3d-eb6b-4939-b4ac-48d545c81564" providerId="ADAL" clId="{1C576E89-6B91-4A15-B650-82A7EF5FA249}" dt="2024-02-21T07:50:56.290" v="3107" actId="1076"/>
        <pc:sldMkLst>
          <pc:docMk/>
          <pc:sldMk cId="352178823" sldId="291"/>
        </pc:sldMkLst>
      </pc:sldChg>
      <pc:sldChg chg="addSp delSp modSp add mod ord">
        <pc:chgData name="奥田陽子" userId="5bf8eb3d-eb6b-4939-b4ac-48d545c81564" providerId="ADAL" clId="{1C576E89-6B91-4A15-B650-82A7EF5FA249}" dt="2024-02-22T02:39:37.064" v="3740" actId="21"/>
        <pc:sldMkLst>
          <pc:docMk/>
          <pc:sldMk cId="3356516204" sldId="292"/>
        </pc:sldMkLst>
      </pc:sldChg>
      <pc:sldChg chg="addSp delSp modSp add del mod">
        <pc:chgData name="奥田陽子" userId="5bf8eb3d-eb6b-4939-b4ac-48d545c81564" providerId="ADAL" clId="{1C576E89-6B91-4A15-B650-82A7EF5FA249}" dt="2024-02-21T07:50:34.629" v="3091" actId="47"/>
        <pc:sldMkLst>
          <pc:docMk/>
          <pc:sldMk cId="675872026" sldId="293"/>
        </pc:sldMkLst>
      </pc:sldChg>
      <pc:sldChg chg="addSp delSp modSp add del mod">
        <pc:chgData name="奥田陽子" userId="5bf8eb3d-eb6b-4939-b4ac-48d545c81564" providerId="ADAL" clId="{1C576E89-6B91-4A15-B650-82A7EF5FA249}" dt="2024-02-21T07:39:50.535" v="2963" actId="47"/>
        <pc:sldMkLst>
          <pc:docMk/>
          <pc:sldMk cId="4093259409" sldId="294"/>
        </pc:sldMkLst>
      </pc:sldChg>
      <pc:sldChg chg="addSp delSp modSp add del mod">
        <pc:chgData name="奥田陽子" userId="5bf8eb3d-eb6b-4939-b4ac-48d545c81564" providerId="ADAL" clId="{1C576E89-6B91-4A15-B650-82A7EF5FA249}" dt="2024-02-21T07:39:07.101" v="2957" actId="47"/>
        <pc:sldMkLst>
          <pc:docMk/>
          <pc:sldMk cId="3967501304" sldId="295"/>
        </pc:sldMkLst>
      </pc:sldChg>
      <pc:sldChg chg="addSp delSp modSp add mod">
        <pc:chgData name="奥田陽子" userId="5bf8eb3d-eb6b-4939-b4ac-48d545c81564" providerId="ADAL" clId="{1C576E89-6B91-4A15-B650-82A7EF5FA249}" dt="2024-02-21T07:50:31.909" v="3090" actId="1076"/>
        <pc:sldMkLst>
          <pc:docMk/>
          <pc:sldMk cId="2554922657" sldId="296"/>
        </pc:sldMkLst>
      </pc:sldChg>
      <pc:sldChg chg="addSp delSp modSp add mod ord">
        <pc:chgData name="奥田陽子" userId="5bf8eb3d-eb6b-4939-b4ac-48d545c81564" providerId="ADAL" clId="{1C576E89-6B91-4A15-B650-82A7EF5FA249}" dt="2024-02-22T04:24:40.493" v="4199"/>
        <pc:sldMkLst>
          <pc:docMk/>
          <pc:sldMk cId="3050382954" sldId="297"/>
        </pc:sldMkLst>
      </pc:sldChg>
      <pc:sldChg chg="addSp delSp modSp new del mod">
        <pc:chgData name="奥田陽子" userId="5bf8eb3d-eb6b-4939-b4ac-48d545c81564" providerId="ADAL" clId="{1C576E89-6B91-4A15-B650-82A7EF5FA249}" dt="2024-02-22T04:24:44.669" v="4200" actId="47"/>
        <pc:sldMkLst>
          <pc:docMk/>
          <pc:sldMk cId="1321922317" sldId="298"/>
        </pc:sldMkLst>
      </pc:sldChg>
    </pc:docChg>
  </pc:docChgLst>
  <pc:docChgLst>
    <pc:chgData name="寺田 勝也" userId="8c59538c-4358-4eb0-84dd-2e7cb114f0dc" providerId="ADAL" clId="{0BB1EB4B-79C7-4361-9F68-D344AEFBA6C0}"/>
    <pc:docChg chg="modSld">
      <pc:chgData name="寺田 勝也" userId="8c59538c-4358-4eb0-84dd-2e7cb114f0dc" providerId="ADAL" clId="{0BB1EB4B-79C7-4361-9F68-D344AEFBA6C0}" dt="2024-11-22T02:26:30.466" v="2" actId="20577"/>
      <pc:docMkLst>
        <pc:docMk/>
      </pc:docMkLst>
    </pc:docChg>
  </pc:docChgLst>
  <pc:docChgLst>
    <pc:chgData name="奥田陽子" userId="5bf8eb3d-eb6b-4939-b4ac-48d545c81564" providerId="ADAL" clId="{FC0C29AD-98FE-4461-A0B4-5315CAD6F450}"/>
    <pc:docChg chg="modSld">
      <pc:chgData name="奥田陽子" userId="5bf8eb3d-eb6b-4939-b4ac-48d545c81564" providerId="ADAL" clId="{FC0C29AD-98FE-4461-A0B4-5315CAD6F450}" dt="2024-08-06T05:06:38.416" v="13" actId="20577"/>
      <pc:docMkLst>
        <pc:docMk/>
      </pc:docMkLst>
    </pc:docChg>
  </pc:docChgLst>
  <pc:docChgLst>
    <pc:chgData name="奥田陽子" userId="5bf8eb3d-eb6b-4939-b4ac-48d545c81564" providerId="ADAL" clId="{1EBCBE84-5504-4DC7-893F-6F78152D8968}"/>
    <pc:docChg chg="undo custSel addSld delSld modSld sldOrd">
      <pc:chgData name="奥田陽子" userId="5bf8eb3d-eb6b-4939-b4ac-48d545c81564" providerId="ADAL" clId="{1EBCBE84-5504-4DC7-893F-6F78152D8968}" dt="2025-05-01T01:51:12.517" v="1264" actId="2696"/>
      <pc:docMkLst>
        <pc:docMk/>
      </pc:docMkLst>
      <pc:sldChg chg="modSp del mod">
        <pc:chgData name="奥田陽子" userId="5bf8eb3d-eb6b-4939-b4ac-48d545c81564" providerId="ADAL" clId="{1EBCBE84-5504-4DC7-893F-6F78152D8968}" dt="2025-04-30T04:40:17.486" v="1237" actId="47"/>
        <pc:sldMkLst>
          <pc:docMk/>
          <pc:sldMk cId="1150983148" sldId="317"/>
        </pc:sldMkLst>
      </pc:sldChg>
      <pc:sldChg chg="del">
        <pc:chgData name="奥田陽子" userId="5bf8eb3d-eb6b-4939-b4ac-48d545c81564" providerId="ADAL" clId="{1EBCBE84-5504-4DC7-893F-6F78152D8968}" dt="2025-04-30T04:44:15.696" v="1242" actId="2696"/>
        <pc:sldMkLst>
          <pc:docMk/>
          <pc:sldMk cId="997764968" sldId="318"/>
        </pc:sldMkLst>
      </pc:sldChg>
      <pc:sldChg chg="addSp delSp modSp add del mod">
        <pc:chgData name="奥田陽子" userId="5bf8eb3d-eb6b-4939-b4ac-48d545c81564" providerId="ADAL" clId="{1EBCBE84-5504-4DC7-893F-6F78152D8968}" dt="2025-04-30T04:42:55.213" v="1241" actId="2696"/>
        <pc:sldMkLst>
          <pc:docMk/>
          <pc:sldMk cId="4171165073" sldId="319"/>
        </pc:sldMkLst>
      </pc:sldChg>
      <pc:sldChg chg="addSp delSp modSp add del mod">
        <pc:chgData name="奥田陽子" userId="5bf8eb3d-eb6b-4939-b4ac-48d545c81564" providerId="ADAL" clId="{1EBCBE84-5504-4DC7-893F-6F78152D8968}" dt="2025-04-30T04:42:55.213" v="1241" actId="2696"/>
        <pc:sldMkLst>
          <pc:docMk/>
          <pc:sldMk cId="1290000789" sldId="320"/>
        </pc:sldMkLst>
      </pc:sldChg>
      <pc:sldChg chg="delSp modSp add del mod">
        <pc:chgData name="奥田陽子" userId="5bf8eb3d-eb6b-4939-b4ac-48d545c81564" providerId="ADAL" clId="{1EBCBE84-5504-4DC7-893F-6F78152D8968}" dt="2025-05-01T01:51:12.517" v="1264" actId="2696"/>
        <pc:sldMkLst>
          <pc:docMk/>
          <pc:sldMk cId="1361699467" sldId="322"/>
        </pc:sldMkLst>
      </pc:sldChg>
      <pc:sldChg chg="add del">
        <pc:chgData name="奥田陽子" userId="5bf8eb3d-eb6b-4939-b4ac-48d545c81564" providerId="ADAL" clId="{1EBCBE84-5504-4DC7-893F-6F78152D8968}" dt="2025-05-01T01:51:12.517" v="1264" actId="2696"/>
        <pc:sldMkLst>
          <pc:docMk/>
          <pc:sldMk cId="1987354603" sldId="323"/>
        </pc:sldMkLst>
      </pc:sldChg>
    </pc:docChg>
  </pc:docChgLst>
  <pc:docChgLst>
    <pc:chgData name="寺田 勝也" userId="8c59538c-4358-4eb0-84dd-2e7cb114f0dc" providerId="ADAL" clId="{D52E0E13-ABCC-447F-880E-A99576320339}"/>
    <pc:docChg chg="undo redo custSel addSld modSld sldOrd">
      <pc:chgData name="寺田 勝也" userId="8c59538c-4358-4eb0-84dd-2e7cb114f0dc" providerId="ADAL" clId="{D52E0E13-ABCC-447F-880E-A99576320339}" dt="2024-02-15T10:55:58.902" v="371" actId="1076"/>
      <pc:docMkLst>
        <pc:docMk/>
      </pc:docMkLst>
      <pc:sldChg chg="modSp mod">
        <pc:chgData name="寺田 勝也" userId="8c59538c-4358-4eb0-84dd-2e7cb114f0dc" providerId="ADAL" clId="{D52E0E13-ABCC-447F-880E-A99576320339}" dt="2024-02-06T23:49:01.495" v="1" actId="1076"/>
        <pc:sldMkLst>
          <pc:docMk/>
          <pc:sldMk cId="1961068696" sldId="276"/>
        </pc:sldMkLst>
      </pc:sldChg>
      <pc:sldChg chg="addSp delSp modSp mod">
        <pc:chgData name="寺田 勝也" userId="8c59538c-4358-4eb0-84dd-2e7cb114f0dc" providerId="ADAL" clId="{D52E0E13-ABCC-447F-880E-A99576320339}" dt="2024-02-06T23:51:43.400" v="98" actId="20577"/>
        <pc:sldMkLst>
          <pc:docMk/>
          <pc:sldMk cId="4205209782" sldId="277"/>
        </pc:sldMkLst>
      </pc:sldChg>
      <pc:sldChg chg="modSp mod">
        <pc:chgData name="寺田 勝也" userId="8c59538c-4358-4eb0-84dd-2e7cb114f0dc" providerId="ADAL" clId="{D52E0E13-ABCC-447F-880E-A99576320339}" dt="2024-02-15T10:30:05.843" v="176" actId="1076"/>
        <pc:sldMkLst>
          <pc:docMk/>
          <pc:sldMk cId="3844429723" sldId="281"/>
        </pc:sldMkLst>
      </pc:sldChg>
      <pc:sldChg chg="addSp modSp add mod ord">
        <pc:chgData name="寺田 勝也" userId="8c59538c-4358-4eb0-84dd-2e7cb114f0dc" providerId="ADAL" clId="{D52E0E13-ABCC-447F-880E-A99576320339}" dt="2024-02-15T10:55:58.902" v="371" actId="1076"/>
        <pc:sldMkLst>
          <pc:docMk/>
          <pc:sldMk cId="2512591965" sldId="284"/>
        </pc:sldMkLst>
      </pc:sldChg>
    </pc:docChg>
  </pc:docChgLst>
  <pc:docChgLst>
    <pc:chgData name="奥田陽子" userId="5bf8eb3d-eb6b-4939-b4ac-48d545c81564" providerId="ADAL" clId="{E72CC889-3403-4FBE-AEA2-73974C68C5D1}"/>
    <pc:docChg chg="modSld">
      <pc:chgData name="奥田陽子" userId="5bf8eb3d-eb6b-4939-b4ac-48d545c81564" providerId="ADAL" clId="{E72CC889-3403-4FBE-AEA2-73974C68C5D1}" dt="2025-03-14T11:21:43.721" v="12" actId="20577"/>
      <pc:docMkLst>
        <pc:docMk/>
      </pc:docMkLst>
      <pc:sldChg chg="modSp mod">
        <pc:chgData name="奥田陽子" userId="5bf8eb3d-eb6b-4939-b4ac-48d545c81564" providerId="ADAL" clId="{E72CC889-3403-4FBE-AEA2-73974C68C5D1}" dt="2025-03-14T11:21:43.721" v="12" actId="20577"/>
        <pc:sldMkLst>
          <pc:docMk/>
          <pc:sldMk cId="1150983148" sldId="317"/>
        </pc:sldMkLst>
      </pc:sldChg>
    </pc:docChg>
  </pc:docChgLst>
  <pc:docChgLst>
    <pc:chgData name="寺田 勝也" userId="8c59538c-4358-4eb0-84dd-2e7cb114f0dc" providerId="ADAL" clId="{EA5EBDF1-A1FD-41A0-B221-07F5345C4863}"/>
    <pc:docChg chg="modSld">
      <pc:chgData name="寺田 勝也" userId="8c59538c-4358-4eb0-84dd-2e7cb114f0dc" providerId="ADAL" clId="{EA5EBDF1-A1FD-41A0-B221-07F5345C4863}" dt="2025-07-08T01:07:14.762" v="3" actId="20577"/>
      <pc:docMkLst>
        <pc:docMk/>
      </pc:docMkLst>
      <pc:sldChg chg="modSp mod">
        <pc:chgData name="寺田 勝也" userId="8c59538c-4358-4eb0-84dd-2e7cb114f0dc" providerId="ADAL" clId="{EA5EBDF1-A1FD-41A0-B221-07F5345C4863}" dt="2025-07-08T01:07:14.762" v="3" actId="20577"/>
        <pc:sldMkLst>
          <pc:docMk/>
          <pc:sldMk cId="2853716944" sldId="321"/>
        </pc:sldMkLst>
      </pc:sldChg>
    </pc:docChg>
  </pc:docChgLst>
  <pc:docChgLst>
    <pc:chgData name="寺田 勝也" userId="8c59538c-4358-4eb0-84dd-2e7cb114f0dc" providerId="ADAL" clId="{C060DD22-975C-4368-9D88-CE89A1467208}"/>
    <pc:docChg chg="modSld">
      <pc:chgData name="寺田 勝也" userId="8c59538c-4358-4eb0-84dd-2e7cb114f0dc" providerId="ADAL" clId="{C060DD22-975C-4368-9D88-CE89A1467208}" dt="2024-12-19T09:47:22.890" v="12" actId="20577"/>
      <pc:docMkLst>
        <pc:docMk/>
      </pc:docMkLst>
    </pc:docChg>
  </pc:docChgLst>
  <pc:docChgLst>
    <pc:chgData name="寺田 勝也" userId="8c59538c-4358-4eb0-84dd-2e7cb114f0dc" providerId="ADAL" clId="{0EA93E23-9818-40E4-8627-A3BCF4A6D600}"/>
    <pc:docChg chg="modSld">
      <pc:chgData name="寺田 勝也" userId="8c59538c-4358-4eb0-84dd-2e7cb114f0dc" providerId="ADAL" clId="{0EA93E23-9818-40E4-8627-A3BCF4A6D600}" dt="2025-03-04T09:39:30.939" v="13" actId="20577"/>
      <pc:docMkLst>
        <pc:docMk/>
      </pc:docMkLst>
      <pc:sldChg chg="modSp mod">
        <pc:chgData name="寺田 勝也" userId="8c59538c-4358-4eb0-84dd-2e7cb114f0dc" providerId="ADAL" clId="{0EA93E23-9818-40E4-8627-A3BCF4A6D600}" dt="2025-03-04T09:39:30.939" v="13" actId="20577"/>
        <pc:sldMkLst>
          <pc:docMk/>
          <pc:sldMk cId="1150983148" sldId="317"/>
        </pc:sldMkLst>
      </pc:sldChg>
    </pc:docChg>
  </pc:docChgLst>
  <pc:docChgLst>
    <pc:chgData name="奥田陽子" userId="5bf8eb3d-eb6b-4939-b4ac-48d545c81564" providerId="ADAL" clId="{A12E134C-9AF6-460B-9AAE-8987CB8F4693}"/>
    <pc:docChg chg="modSld">
      <pc:chgData name="奥田陽子" userId="5bf8eb3d-eb6b-4939-b4ac-48d545c81564" providerId="ADAL" clId="{A12E134C-9AF6-460B-9AAE-8987CB8F4693}" dt="2024-03-08T02:10:29.910" v="24" actId="1035"/>
      <pc:docMkLst>
        <pc:docMk/>
      </pc:docMkLst>
      <pc:sldChg chg="modSp mod">
        <pc:chgData name="奥田陽子" userId="5bf8eb3d-eb6b-4939-b4ac-48d545c81564" providerId="ADAL" clId="{A12E134C-9AF6-460B-9AAE-8987CB8F4693}" dt="2024-03-08T02:10:29.910" v="24" actId="1035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CA701CB3-474C-4E85-8C8A-2543B1E4EFC0}"/>
    <pc:docChg chg="modSld">
      <pc:chgData name="奥田陽子" userId="5bf8eb3d-eb6b-4939-b4ac-48d545c81564" providerId="ADAL" clId="{CA701CB3-474C-4E85-8C8A-2543B1E4EFC0}" dt="2025-03-31T02:01:09.836" v="13" actId="20577"/>
      <pc:docMkLst>
        <pc:docMk/>
      </pc:docMkLst>
      <pc:sldChg chg="modSp mod">
        <pc:chgData name="奥田陽子" userId="5bf8eb3d-eb6b-4939-b4ac-48d545c81564" providerId="ADAL" clId="{CA701CB3-474C-4E85-8C8A-2543B1E4EFC0}" dt="2025-03-31T02:01:09.836" v="13" actId="20577"/>
        <pc:sldMkLst>
          <pc:docMk/>
          <pc:sldMk cId="1150983148" sldId="317"/>
        </pc:sldMkLst>
      </pc:sldChg>
    </pc:docChg>
  </pc:docChgLst>
  <pc:docChgLst>
    <pc:chgData name="寺田 勝也" userId="8c59538c-4358-4eb0-84dd-2e7cb114f0dc" providerId="ADAL" clId="{D38FC99C-D5D8-436B-9383-B51470CF43BF}"/>
    <pc:docChg chg="modSld">
      <pc:chgData name="寺田 勝也" userId="8c59538c-4358-4eb0-84dd-2e7cb114f0dc" providerId="ADAL" clId="{D38FC99C-D5D8-436B-9383-B51470CF43BF}" dt="2024-04-10T07:03:42.768" v="10" actId="20577"/>
      <pc:docMkLst>
        <pc:docMk/>
      </pc:docMkLst>
    </pc:docChg>
  </pc:docChgLst>
  <pc:docChgLst>
    <pc:chgData name="奥田陽子" userId="5bf8eb3d-eb6b-4939-b4ac-48d545c81564" providerId="ADAL" clId="{F84E1895-7506-436E-915F-F2B41DEBFD66}"/>
    <pc:docChg chg="modSld">
      <pc:chgData name="奥田陽子" userId="5bf8eb3d-eb6b-4939-b4ac-48d545c81564" providerId="ADAL" clId="{F84E1895-7506-436E-915F-F2B41DEBFD66}" dt="2025-04-01T00:42:27.930" v="8" actId="20577"/>
      <pc:docMkLst>
        <pc:docMk/>
      </pc:docMkLst>
      <pc:sldChg chg="modSp mod">
        <pc:chgData name="奥田陽子" userId="5bf8eb3d-eb6b-4939-b4ac-48d545c81564" providerId="ADAL" clId="{F84E1895-7506-436E-915F-F2B41DEBFD66}" dt="2025-04-01T00:42:27.930" v="8" actId="20577"/>
        <pc:sldMkLst>
          <pc:docMk/>
          <pc:sldMk cId="1150983148" sldId="317"/>
        </pc:sldMkLst>
      </pc:sldChg>
    </pc:docChg>
  </pc:docChgLst>
  <pc:docChgLst>
    <pc:chgData name="奥田陽子" userId="5bf8eb3d-eb6b-4939-b4ac-48d545c81564" providerId="ADAL" clId="{F6E84901-4CFF-4CB1-A459-78B088B98170}"/>
    <pc:docChg chg="modSld">
      <pc:chgData name="奥田陽子" userId="5bf8eb3d-eb6b-4939-b4ac-48d545c81564" providerId="ADAL" clId="{F6E84901-4CFF-4CB1-A459-78B088B98170}" dt="2024-08-28T02:51:29.979" v="7" actId="20577"/>
      <pc:docMkLst>
        <pc:docMk/>
      </pc:docMkLst>
      <pc:sldChg chg="modSp mod">
        <pc:chgData name="奥田陽子" userId="5bf8eb3d-eb6b-4939-b4ac-48d545c81564" providerId="ADAL" clId="{F6E84901-4CFF-4CB1-A459-78B088B98170}" dt="2024-08-28T02:51:29.979" v="7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3318311C-D200-4A40-B391-07141BC5B2E7}"/>
    <pc:docChg chg="modSld">
      <pc:chgData name="寺田 勝也" userId="8c59538c-4358-4eb0-84dd-2e7cb114f0dc" providerId="ADAL" clId="{3318311C-D200-4A40-B391-07141BC5B2E7}" dt="2024-10-02T09:22:46.537" v="7" actId="20577"/>
      <pc:docMkLst>
        <pc:docMk/>
      </pc:docMkLst>
      <pc:sldChg chg="modSp mod">
        <pc:chgData name="寺田 勝也" userId="8c59538c-4358-4eb0-84dd-2e7cb114f0dc" providerId="ADAL" clId="{3318311C-D200-4A40-B391-07141BC5B2E7}" dt="2024-10-02T09:22:46.537" v="7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832764DB-11D7-40C9-8FEC-A16F40DBEEE2}"/>
    <pc:docChg chg="undo custSel addSld delSld modSld sldOrd">
      <pc:chgData name="奥田陽子" userId="5bf8eb3d-eb6b-4939-b4ac-48d545c81564" providerId="ADAL" clId="{832764DB-11D7-40C9-8FEC-A16F40DBEEE2}" dt="2024-02-19T06:37:34.609" v="2781" actId="1076"/>
      <pc:docMkLst>
        <pc:docMk/>
      </pc:docMkLst>
      <pc:sldChg chg="modSp del mod">
        <pc:chgData name="奥田陽子" userId="5bf8eb3d-eb6b-4939-b4ac-48d545c81564" providerId="ADAL" clId="{832764DB-11D7-40C9-8FEC-A16F40DBEEE2}" dt="2024-02-19T05:14:36.527" v="1509" actId="47"/>
        <pc:sldMkLst>
          <pc:docMk/>
          <pc:sldMk cId="2029222894" sldId="273"/>
        </pc:sldMkLst>
      </pc:sldChg>
      <pc:sldChg chg="del">
        <pc:chgData name="奥田陽子" userId="5bf8eb3d-eb6b-4939-b4ac-48d545c81564" providerId="ADAL" clId="{832764DB-11D7-40C9-8FEC-A16F40DBEEE2}" dt="2024-02-19T05:14:06.934" v="1505" actId="47"/>
        <pc:sldMkLst>
          <pc:docMk/>
          <pc:sldMk cId="3917832422" sldId="274"/>
        </pc:sldMkLst>
      </pc:sldChg>
      <pc:sldChg chg="delSp del mod">
        <pc:chgData name="奥田陽子" userId="5bf8eb3d-eb6b-4939-b4ac-48d545c81564" providerId="ADAL" clId="{832764DB-11D7-40C9-8FEC-A16F40DBEEE2}" dt="2024-02-19T05:15:00.147" v="1511" actId="47"/>
        <pc:sldMkLst>
          <pc:docMk/>
          <pc:sldMk cId="497654071" sldId="275"/>
        </pc:sldMkLst>
      </pc:sldChg>
      <pc:sldChg chg="delSp mod">
        <pc:chgData name="奥田陽子" userId="5bf8eb3d-eb6b-4939-b4ac-48d545c81564" providerId="ADAL" clId="{832764DB-11D7-40C9-8FEC-A16F40DBEEE2}" dt="2024-02-19T06:33:40.205" v="2750" actId="478"/>
        <pc:sldMkLst>
          <pc:docMk/>
          <pc:sldMk cId="1961068696" sldId="276"/>
        </pc:sldMkLst>
      </pc:sldChg>
      <pc:sldChg chg="addSp modSp add del mod">
        <pc:chgData name="奥田陽子" userId="5bf8eb3d-eb6b-4939-b4ac-48d545c81564" providerId="ADAL" clId="{832764DB-11D7-40C9-8FEC-A16F40DBEEE2}" dt="2024-02-19T05:14:30.381" v="1508" actId="47"/>
        <pc:sldMkLst>
          <pc:docMk/>
          <pc:sldMk cId="4205209782" sldId="277"/>
        </pc:sldMkLst>
      </pc:sldChg>
      <pc:sldChg chg="addSp delSp modSp add del mod">
        <pc:chgData name="奥田陽子" userId="5bf8eb3d-eb6b-4939-b4ac-48d545c81564" providerId="ADAL" clId="{832764DB-11D7-40C9-8FEC-A16F40DBEEE2}" dt="2024-02-13T06:00:08.034" v="78" actId="47"/>
        <pc:sldMkLst>
          <pc:docMk/>
          <pc:sldMk cId="1863531047" sldId="278"/>
        </pc:sldMkLst>
      </pc:sldChg>
      <pc:sldChg chg="add del">
        <pc:chgData name="奥田陽子" userId="5bf8eb3d-eb6b-4939-b4ac-48d545c81564" providerId="ADAL" clId="{832764DB-11D7-40C9-8FEC-A16F40DBEEE2}" dt="2024-02-13T05:58:16.868" v="15" actId="47"/>
        <pc:sldMkLst>
          <pc:docMk/>
          <pc:sldMk cId="2718727639" sldId="278"/>
        </pc:sldMkLst>
      </pc:sldChg>
      <pc:sldChg chg="addSp delSp modSp add del mod">
        <pc:chgData name="奥田陽子" userId="5bf8eb3d-eb6b-4939-b4ac-48d545c81564" providerId="ADAL" clId="{832764DB-11D7-40C9-8FEC-A16F40DBEEE2}" dt="2024-02-19T04:55:04.747" v="1355" actId="47"/>
        <pc:sldMkLst>
          <pc:docMk/>
          <pc:sldMk cId="3027256621" sldId="279"/>
        </pc:sldMkLst>
      </pc:sldChg>
      <pc:sldChg chg="addSp delSp modSp new del mod">
        <pc:chgData name="奥田陽子" userId="5bf8eb3d-eb6b-4939-b4ac-48d545c81564" providerId="ADAL" clId="{832764DB-11D7-40C9-8FEC-A16F40DBEEE2}" dt="2024-02-19T05:14:23.162" v="1507" actId="47"/>
        <pc:sldMkLst>
          <pc:docMk/>
          <pc:sldMk cId="428327219" sldId="280"/>
        </pc:sldMkLst>
      </pc:sldChg>
      <pc:sldChg chg="addSp delSp modSp add del mod">
        <pc:chgData name="奥田陽子" userId="5bf8eb3d-eb6b-4939-b4ac-48d545c81564" providerId="ADAL" clId="{832764DB-11D7-40C9-8FEC-A16F40DBEEE2}" dt="2024-02-19T05:14:15.333" v="1506" actId="47"/>
        <pc:sldMkLst>
          <pc:docMk/>
          <pc:sldMk cId="3844429723" sldId="281"/>
        </pc:sldMkLst>
      </pc:sldChg>
      <pc:sldChg chg="addSp delSp modSp add del mod ord">
        <pc:chgData name="奥田陽子" userId="5bf8eb3d-eb6b-4939-b4ac-48d545c81564" providerId="ADAL" clId="{832764DB-11D7-40C9-8FEC-A16F40DBEEE2}" dt="2024-02-19T06:37:22.306" v="2780" actId="47"/>
        <pc:sldMkLst>
          <pc:docMk/>
          <pc:sldMk cId="606857579" sldId="282"/>
        </pc:sldMkLst>
      </pc:sldChg>
      <pc:sldChg chg="addSp delSp modSp new del mod">
        <pc:chgData name="奥田陽子" userId="5bf8eb3d-eb6b-4939-b4ac-48d545c81564" providerId="ADAL" clId="{832764DB-11D7-40C9-8FEC-A16F40DBEEE2}" dt="2024-02-19T04:54:43.169" v="1350" actId="47"/>
        <pc:sldMkLst>
          <pc:docMk/>
          <pc:sldMk cId="1386519962" sldId="283"/>
        </pc:sldMkLst>
      </pc:sldChg>
      <pc:sldChg chg="addSp delSp modSp mod">
        <pc:chgData name="奥田陽子" userId="5bf8eb3d-eb6b-4939-b4ac-48d545c81564" providerId="ADAL" clId="{832764DB-11D7-40C9-8FEC-A16F40DBEEE2}" dt="2024-02-19T06:37:34.609" v="2781" actId="1076"/>
        <pc:sldMkLst>
          <pc:docMk/>
          <pc:sldMk cId="2512591965" sldId="284"/>
        </pc:sldMkLst>
      </pc:sldChg>
      <pc:sldChg chg="delSp add del mod">
        <pc:chgData name="奥田陽子" userId="5bf8eb3d-eb6b-4939-b4ac-48d545c81564" providerId="ADAL" clId="{832764DB-11D7-40C9-8FEC-A16F40DBEEE2}" dt="2024-02-19T05:28:07.309" v="1600" actId="47"/>
        <pc:sldMkLst>
          <pc:docMk/>
          <pc:sldMk cId="95179703" sldId="285"/>
        </pc:sldMkLst>
      </pc:sldChg>
      <pc:sldChg chg="addSp delSp modSp add del mod">
        <pc:chgData name="奥田陽子" userId="5bf8eb3d-eb6b-4939-b4ac-48d545c81564" providerId="ADAL" clId="{832764DB-11D7-40C9-8FEC-A16F40DBEEE2}" dt="2024-02-19T04:42:33.582" v="1329" actId="47"/>
        <pc:sldMkLst>
          <pc:docMk/>
          <pc:sldMk cId="3834461417" sldId="285"/>
        </pc:sldMkLst>
      </pc:sldChg>
      <pc:sldChg chg="addSp delSp modSp new del mod">
        <pc:chgData name="奥田陽子" userId="5bf8eb3d-eb6b-4939-b4ac-48d545c81564" providerId="ADAL" clId="{832764DB-11D7-40C9-8FEC-A16F40DBEEE2}" dt="2024-02-19T06:33:48.436" v="2751" actId="47"/>
        <pc:sldMkLst>
          <pc:docMk/>
          <pc:sldMk cId="874633361" sldId="286"/>
        </pc:sldMkLst>
      </pc:sldChg>
    </pc:docChg>
  </pc:docChgLst>
  <pc:docChgLst>
    <pc:chgData name="寺田 勝也" userId="8c59538c-4358-4eb0-84dd-2e7cb114f0dc" providerId="ADAL" clId="{E07B1F28-A057-4B80-9CC7-06C917F120D6}"/>
    <pc:docChg chg="undo custSel modSld">
      <pc:chgData name="寺田 勝也" userId="8c59538c-4358-4eb0-84dd-2e7cb114f0dc" providerId="ADAL" clId="{E07B1F28-A057-4B80-9CC7-06C917F120D6}" dt="2024-02-21T10:14:41.803" v="98" actId="1076"/>
      <pc:docMkLst>
        <pc:docMk/>
      </pc:docMkLst>
      <pc:sldChg chg="addSp modSp mod">
        <pc:chgData name="寺田 勝也" userId="8c59538c-4358-4eb0-84dd-2e7cb114f0dc" providerId="ADAL" clId="{E07B1F28-A057-4B80-9CC7-06C917F120D6}" dt="2024-02-21T10:14:41.803" v="98" actId="1076"/>
        <pc:sldMkLst>
          <pc:docMk/>
          <pc:sldMk cId="3356516204" sldId="292"/>
        </pc:sldMkLst>
      </pc:sldChg>
    </pc:docChg>
  </pc:docChgLst>
  <pc:docChgLst>
    <pc:chgData name="奥田陽子" userId="5bf8eb3d-eb6b-4939-b4ac-48d545c81564" providerId="ADAL" clId="{E4966237-99A1-4126-B1A3-7E9479D22A6C}"/>
    <pc:docChg chg="modSld">
      <pc:chgData name="奥田陽子" userId="5bf8eb3d-eb6b-4939-b4ac-48d545c81564" providerId="ADAL" clId="{E4966237-99A1-4126-B1A3-7E9479D22A6C}" dt="2025-06-12T03:56:24.806" v="3" actId="20577"/>
      <pc:docMkLst>
        <pc:docMk/>
      </pc:docMkLst>
      <pc:sldChg chg="modSp mod">
        <pc:chgData name="奥田陽子" userId="5bf8eb3d-eb6b-4939-b4ac-48d545c81564" providerId="ADAL" clId="{E4966237-99A1-4126-B1A3-7E9479D22A6C}" dt="2025-06-12T03:56:24.806" v="3" actId="20577"/>
        <pc:sldMkLst>
          <pc:docMk/>
          <pc:sldMk cId="2853716944" sldId="321"/>
        </pc:sldMkLst>
      </pc:sldChg>
    </pc:docChg>
  </pc:docChgLst>
  <pc:docChgLst>
    <pc:chgData name="寺田 勝也" userId="8c59538c-4358-4eb0-84dd-2e7cb114f0dc" providerId="ADAL" clId="{74097DD9-2676-4B2D-B476-0D5B21EBBD86}"/>
    <pc:docChg chg="modSld">
      <pc:chgData name="寺田 勝也" userId="8c59538c-4358-4eb0-84dd-2e7cb114f0dc" providerId="ADAL" clId="{74097DD9-2676-4B2D-B476-0D5B21EBBD86}" dt="2025-01-31T04:34:16.609" v="12" actId="20577"/>
      <pc:docMkLst>
        <pc:docMk/>
      </pc:docMkLst>
      <pc:sldChg chg="modSp mod">
        <pc:chgData name="寺田 勝也" userId="8c59538c-4358-4eb0-84dd-2e7cb114f0dc" providerId="ADAL" clId="{74097DD9-2676-4B2D-B476-0D5B21EBBD86}" dt="2025-01-31T04:34:16.609" v="12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BEE2D00E-9F8B-4F11-BDC1-D0C80111343C}"/>
    <pc:docChg chg="undo custSel addSld delSld modSld">
      <pc:chgData name="奥田陽子" userId="5bf8eb3d-eb6b-4939-b4ac-48d545c81564" providerId="ADAL" clId="{BEE2D00E-9F8B-4F11-BDC1-D0C80111343C}" dt="2025-02-28T08:18:53.572" v="5" actId="1076"/>
      <pc:docMkLst>
        <pc:docMk/>
      </pc:docMkLst>
      <pc:sldChg chg="add">
        <pc:chgData name="奥田陽子" userId="5bf8eb3d-eb6b-4939-b4ac-48d545c81564" providerId="ADAL" clId="{BEE2D00E-9F8B-4F11-BDC1-D0C80111343C}" dt="2025-02-28T07:58:51.065" v="0"/>
        <pc:sldMkLst>
          <pc:docMk/>
          <pc:sldMk cId="1150983148" sldId="317"/>
        </pc:sldMkLst>
      </pc:sldChg>
      <pc:sldChg chg="delSp modSp add mod">
        <pc:chgData name="奥田陽子" userId="5bf8eb3d-eb6b-4939-b4ac-48d545c81564" providerId="ADAL" clId="{BEE2D00E-9F8B-4F11-BDC1-D0C80111343C}" dt="2025-02-28T08:18:53.572" v="5" actId="1076"/>
        <pc:sldMkLst>
          <pc:docMk/>
          <pc:sldMk cId="3502146438" sldId="318"/>
        </pc:sldMkLst>
      </pc:sldChg>
    </pc:docChg>
  </pc:docChgLst>
  <pc:docChgLst>
    <pc:chgData name="寺田 勝也" userId="8c59538c-4358-4eb0-84dd-2e7cb114f0dc" providerId="ADAL" clId="{7858FC36-C274-4E59-8B9A-A4B546552278}"/>
    <pc:docChg chg="modSld">
      <pc:chgData name="寺田 勝也" userId="8c59538c-4358-4eb0-84dd-2e7cb114f0dc" providerId="ADAL" clId="{7858FC36-C274-4E59-8B9A-A4B546552278}" dt="2025-05-01T13:07:18.350" v="2" actId="20577"/>
      <pc:docMkLst>
        <pc:docMk/>
      </pc:docMkLst>
      <pc:sldChg chg="modSp mod">
        <pc:chgData name="寺田 勝也" userId="8c59538c-4358-4eb0-84dd-2e7cb114f0dc" providerId="ADAL" clId="{7858FC36-C274-4E59-8B9A-A4B546552278}" dt="2025-05-01T13:07:18.350" v="2" actId="20577"/>
        <pc:sldMkLst>
          <pc:docMk/>
          <pc:sldMk cId="2853716944" sldId="321"/>
        </pc:sldMkLst>
      </pc:sldChg>
    </pc:docChg>
  </pc:docChgLst>
  <pc:docChgLst>
    <pc:chgData name="寺田 勝也" userId="8c59538c-4358-4eb0-84dd-2e7cb114f0dc" providerId="ADAL" clId="{285BAE69-93E2-4B86-89DC-F17486C59FFF}"/>
    <pc:docChg chg="custSel modSld">
      <pc:chgData name="寺田 勝也" userId="8c59538c-4358-4eb0-84dd-2e7cb114f0dc" providerId="ADAL" clId="{285BAE69-93E2-4B86-89DC-F17486C59FFF}" dt="2024-06-06T12:53:33.049" v="7" actId="1036"/>
      <pc:docMkLst>
        <pc:docMk/>
      </pc:docMkLst>
      <pc:sldChg chg="addSp delSp modSp mod">
        <pc:chgData name="寺田 勝也" userId="8c59538c-4358-4eb0-84dd-2e7cb114f0dc" providerId="ADAL" clId="{285BAE69-93E2-4B86-89DC-F17486C59FFF}" dt="2024-06-06T12:53:33.049" v="7" actId="1036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46487271-7041-41E5-AD0A-99F471521D8F}"/>
    <pc:docChg chg="custSel modSld">
      <pc:chgData name="寺田 勝也" userId="8c59538c-4358-4eb0-84dd-2e7cb114f0dc" providerId="ADAL" clId="{46487271-7041-41E5-AD0A-99F471521D8F}" dt="2025-05-30T12:44:42.921" v="36" actId="732"/>
      <pc:docMkLst>
        <pc:docMk/>
      </pc:docMkLst>
      <pc:sldChg chg="addSp delSp modSp mod">
        <pc:chgData name="寺田 勝也" userId="8c59538c-4358-4eb0-84dd-2e7cb114f0dc" providerId="ADAL" clId="{46487271-7041-41E5-AD0A-99F471521D8F}" dt="2025-05-30T12:44:42.921" v="36" actId="732"/>
        <pc:sldMkLst>
          <pc:docMk/>
          <pc:sldMk cId="2853716944" sldId="321"/>
        </pc:sldMkLst>
      </pc:sldChg>
    </pc:docChg>
  </pc:docChgLst>
  <pc:docChgLst>
    <pc:chgData name="奥田陽子" userId="5bf8eb3d-eb6b-4939-b4ac-48d545c81564" providerId="ADAL" clId="{EDD4F763-19B1-4620-B2BD-F683B4F919F6}"/>
    <pc:docChg chg="modSld">
      <pc:chgData name="奥田陽子" userId="5bf8eb3d-eb6b-4939-b4ac-48d545c81564" providerId="ADAL" clId="{EDD4F763-19B1-4620-B2BD-F683B4F919F6}" dt="2025-08-28T01:55:32.486" v="11" actId="20577"/>
      <pc:docMkLst>
        <pc:docMk/>
      </pc:docMkLst>
      <pc:sldChg chg="modSp mod">
        <pc:chgData name="奥田陽子" userId="5bf8eb3d-eb6b-4939-b4ac-48d545c81564" providerId="ADAL" clId="{EDD4F763-19B1-4620-B2BD-F683B4F919F6}" dt="2025-08-28T01:55:32.486" v="11" actId="20577"/>
        <pc:sldMkLst>
          <pc:docMk/>
          <pc:sldMk cId="2853716944" sldId="321"/>
        </pc:sldMkLst>
        <pc:spChg chg="mod">
          <ac:chgData name="奥田陽子" userId="5bf8eb3d-eb6b-4939-b4ac-48d545c81564" providerId="ADAL" clId="{EDD4F763-19B1-4620-B2BD-F683B4F919F6}" dt="2025-08-28T01:55:32.486" v="11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奥田陽子" userId="5bf8eb3d-eb6b-4939-b4ac-48d545c81564" providerId="ADAL" clId="{A3022B33-2107-4248-8F8E-CAEA3D123E7E}"/>
    <pc:docChg chg="modSld">
      <pc:chgData name="奥田陽子" userId="5bf8eb3d-eb6b-4939-b4ac-48d545c81564" providerId="ADAL" clId="{A3022B33-2107-4248-8F8E-CAEA3D123E7E}" dt="2024-07-24T03:12:33.089" v="8" actId="20577"/>
      <pc:docMkLst>
        <pc:docMk/>
      </pc:docMkLst>
    </pc:docChg>
  </pc:docChgLst>
  <pc:docChgLst>
    <pc:chgData name="奥田陽子" userId="5bf8eb3d-eb6b-4939-b4ac-48d545c81564" providerId="ADAL" clId="{0DB10FDB-18A3-4F16-8159-EB796DA04858}"/>
    <pc:docChg chg="custSel modSld">
      <pc:chgData name="奥田陽子" userId="5bf8eb3d-eb6b-4939-b4ac-48d545c81564" providerId="ADAL" clId="{0DB10FDB-18A3-4F16-8159-EB796DA04858}" dt="2024-02-22T07:14:01.277" v="10" actId="1076"/>
      <pc:docMkLst>
        <pc:docMk/>
      </pc:docMkLst>
      <pc:sldChg chg="addSp delSp modSp mod">
        <pc:chgData name="奥田陽子" userId="5bf8eb3d-eb6b-4939-b4ac-48d545c81564" providerId="ADAL" clId="{0DB10FDB-18A3-4F16-8159-EB796DA04858}" dt="2024-02-22T07:14:01.277" v="10" actId="1076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AE6C9B57-5593-4936-B40F-7B6188001976}"/>
    <pc:docChg chg="modSld">
      <pc:chgData name="寺田 勝也" userId="8c59538c-4358-4eb0-84dd-2e7cb114f0dc" providerId="ADAL" clId="{AE6C9B57-5593-4936-B40F-7B6188001976}" dt="2025-05-12T07:31:44.040" v="2" actId="20577"/>
      <pc:docMkLst>
        <pc:docMk/>
      </pc:docMkLst>
      <pc:sldChg chg="modSp mod">
        <pc:chgData name="寺田 勝也" userId="8c59538c-4358-4eb0-84dd-2e7cb114f0dc" providerId="ADAL" clId="{AE6C9B57-5593-4936-B40F-7B6188001976}" dt="2025-05-12T07:31:44.040" v="2" actId="20577"/>
        <pc:sldMkLst>
          <pc:docMk/>
          <pc:sldMk cId="2853716944" sldId="321"/>
        </pc:sldMkLst>
      </pc:sldChg>
    </pc:docChg>
  </pc:docChgLst>
  <pc:docChgLst>
    <pc:chgData name="奥田陽子" userId="5bf8eb3d-eb6b-4939-b4ac-48d545c81564" providerId="ADAL" clId="{3678F0F7-A9CA-4964-8C23-C25CE1AC80AD}"/>
    <pc:docChg chg="delSld modSld">
      <pc:chgData name="奥田陽子" userId="5bf8eb3d-eb6b-4939-b4ac-48d545c81564" providerId="ADAL" clId="{3678F0F7-A9CA-4964-8C23-C25CE1AC80AD}" dt="2025-03-03T00:44:24.859" v="5" actId="47"/>
      <pc:docMkLst>
        <pc:docMk/>
      </pc:docMkLst>
      <pc:sldChg chg="modSp mod">
        <pc:chgData name="奥田陽子" userId="5bf8eb3d-eb6b-4939-b4ac-48d545c81564" providerId="ADAL" clId="{3678F0F7-A9CA-4964-8C23-C25CE1AC80AD}" dt="2025-03-03T00:44:14.930" v="4" actId="14100"/>
        <pc:sldMkLst>
          <pc:docMk/>
          <pc:sldMk cId="1150983148" sldId="317"/>
        </pc:sldMkLst>
      </pc:sldChg>
      <pc:sldChg chg="del">
        <pc:chgData name="奥田陽子" userId="5bf8eb3d-eb6b-4939-b4ac-48d545c81564" providerId="ADAL" clId="{3678F0F7-A9CA-4964-8C23-C25CE1AC80AD}" dt="2025-03-03T00:44:24.859" v="5" actId="47"/>
        <pc:sldMkLst>
          <pc:docMk/>
          <pc:sldMk cId="3502146438" sldId="318"/>
        </pc:sldMkLst>
      </pc:sldChg>
    </pc:docChg>
  </pc:docChgLst>
  <pc:docChgLst>
    <pc:chgData name="藤田 英里沙" userId="55fb1634-084b-4aa3-92eb-65b651078df8" providerId="ADAL" clId="{6D16B91B-805B-49CF-B75E-161AEA2D8FE6}"/>
    <pc:docChg chg="modSld">
      <pc:chgData name="藤田 英里沙" userId="55fb1634-084b-4aa3-92eb-65b651078df8" providerId="ADAL" clId="{6D16B91B-805B-49CF-B75E-161AEA2D8FE6}" dt="2024-04-10T12:18:02.894" v="0"/>
      <pc:docMkLst>
        <pc:docMk/>
      </pc:docMkLst>
      <pc:sldChg chg="addSp modSp">
        <pc:chgData name="藤田 英里沙" userId="55fb1634-084b-4aa3-92eb-65b651078df8" providerId="ADAL" clId="{6D16B91B-805B-49CF-B75E-161AEA2D8FE6}" dt="2024-04-10T12:18:02.894" v="0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1A6C3D3A-3AFF-44C9-BBBE-60FC014578C4}"/>
    <pc:docChg chg="modSld">
      <pc:chgData name="寺田 勝也" userId="8c59538c-4358-4eb0-84dd-2e7cb114f0dc" providerId="ADAL" clId="{1A6C3D3A-3AFF-44C9-BBBE-60FC014578C4}" dt="2025-05-28T08:12:44.358" v="3" actId="20577"/>
      <pc:docMkLst>
        <pc:docMk/>
      </pc:docMkLst>
      <pc:sldChg chg="modSp mod">
        <pc:chgData name="寺田 勝也" userId="8c59538c-4358-4eb0-84dd-2e7cb114f0dc" providerId="ADAL" clId="{1A6C3D3A-3AFF-44C9-BBBE-60FC014578C4}" dt="2025-05-28T08:12:44.358" v="3" actId="20577"/>
        <pc:sldMkLst>
          <pc:docMk/>
          <pc:sldMk cId="2853716944" sldId="321"/>
        </pc:sldMkLst>
      </pc:sldChg>
    </pc:docChg>
  </pc:docChgLst>
  <pc:docChgLst>
    <pc:chgData name="寺田 勝也" userId="8c59538c-4358-4eb0-84dd-2e7cb114f0dc" providerId="ADAL" clId="{36CF19F0-1E6C-45A2-A94E-C1FDE9513B59}"/>
    <pc:docChg chg="undo custSel addSld modSld">
      <pc:chgData name="寺田 勝也" userId="8c59538c-4358-4eb0-84dd-2e7cb114f0dc" providerId="ADAL" clId="{36CF19F0-1E6C-45A2-A94E-C1FDE9513B59}" dt="2025-05-01T06:25:27.986" v="1546" actId="113"/>
      <pc:docMkLst>
        <pc:docMk/>
      </pc:docMkLst>
      <pc:sldChg chg="addSp delSp modSp mod">
        <pc:chgData name="寺田 勝也" userId="8c59538c-4358-4eb0-84dd-2e7cb114f0dc" providerId="ADAL" clId="{36CF19F0-1E6C-45A2-A94E-C1FDE9513B59}" dt="2025-04-30T01:55:38.983" v="610" actId="1076"/>
        <pc:sldMkLst>
          <pc:docMk/>
          <pc:sldMk cId="1150983148" sldId="317"/>
        </pc:sldMkLst>
      </pc:sldChg>
      <pc:sldChg chg="addSp delSp modSp add mod">
        <pc:chgData name="寺田 勝也" userId="8c59538c-4358-4eb0-84dd-2e7cb114f0dc" providerId="ADAL" clId="{36CF19F0-1E6C-45A2-A94E-C1FDE9513B59}" dt="2025-04-30T02:43:34.127" v="1544" actId="1036"/>
        <pc:sldMkLst>
          <pc:docMk/>
          <pc:sldMk cId="997764968" sldId="318"/>
        </pc:sldMkLst>
      </pc:sldChg>
      <pc:sldChg chg="modSp mod">
        <pc:chgData name="寺田 勝也" userId="8c59538c-4358-4eb0-84dd-2e7cb114f0dc" providerId="ADAL" clId="{36CF19F0-1E6C-45A2-A94E-C1FDE9513B59}" dt="2025-05-01T06:25:27.986" v="1546" actId="113"/>
        <pc:sldMkLst>
          <pc:docMk/>
          <pc:sldMk cId="2853716944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22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  <p:pic>
        <p:nvPicPr>
          <p:cNvPr id="15" name="図 14" descr="ポーズをと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12D5E1-7A60-5CE3-5A42-1FD0F0B0C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1"/>
          <a:stretch/>
        </p:blipFill>
        <p:spPr>
          <a:xfrm>
            <a:off x="-1816579" y="2974241"/>
            <a:ext cx="11582400" cy="53136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5170E2-4283-4EAC-9339-F86FA2544F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purl.org/dc/elements/1.1/"/>
    <ds:schemaRef ds:uri="http://purl.org/dc/terms/"/>
    <ds:schemaRef ds:uri="http://schemas.microsoft.com/office/2006/documentManagement/types"/>
    <ds:schemaRef ds:uri="aa497eed-f72d-442f-adf5-cc88fbf9cce6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88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奥田陽子</cp:lastModifiedBy>
  <cp:revision>3</cp:revision>
  <cp:lastPrinted>2025-04-30T04:27:50Z</cp:lastPrinted>
  <dcterms:created xsi:type="dcterms:W3CDTF">2021-12-24T07:23:06Z</dcterms:created>
  <dcterms:modified xsi:type="dcterms:W3CDTF">2025-08-28T01:55:36Z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