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14989" y="840468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木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" b="14091"/>
          <a:stretch>
            <a:fillRect/>
          </a:stretch>
        </p:blipFill>
        <p:spPr>
          <a:xfrm>
            <a:off x="0" y="6673"/>
            <a:ext cx="6857999" cy="833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0CB7DC-4686-4BB0-AB5A-AAA3BAFCEA61}">
  <ds:schemaRefs>
    <ds:schemaRef ds:uri="aa497eed-f72d-442f-adf5-cc88fbf9cce6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ccc50300-c016-41b3-baf7-1f053ea3de53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24E65B6-7123-4A7F-ACA8-2B43C35B2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2153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79</cp:revision>
  <cp:lastPrinted>2023-04-22T05:57:36Z</cp:lastPrinted>
  <dcterms:created xsi:type="dcterms:W3CDTF">2022-02-20T16:12:08Z</dcterms:created>
  <dcterms:modified xsi:type="dcterms:W3CDTF">2025-09-24T14:11:45Z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