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6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5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51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FFFF"/>
    <a:srgbClr val="CCFFFF"/>
    <a:srgbClr val="FF3300"/>
    <a:srgbClr val="FFCCFF"/>
    <a:srgbClr val="660033"/>
    <a:srgbClr val="FF0000"/>
    <a:srgbClr val="4472C4"/>
    <a:srgbClr val="CCFFCC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>
        <p:guide orient="horz" pos="625"/>
        <p:guide pos="2160"/>
        <p:guide orient="horz" pos="51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B9B12760-9213-44A0-9F1E-15BE4F49EED3}"/>
    <pc:docChg chg="delSld">
      <pc:chgData name="寺田 勝也" userId="8c59538c-4358-4eb0-84dd-2e7cb114f0dc" providerId="ADAL" clId="{B9B12760-9213-44A0-9F1E-15BE4F49EED3}" dt="2025-03-04T10:47:00.899" v="0" actId="47"/>
      <pc:docMkLst>
        <pc:docMk/>
      </pc:docMkLst>
      <pc:sldChg chg="del">
        <pc:chgData name="寺田 勝也" userId="8c59538c-4358-4eb0-84dd-2e7cb114f0dc" providerId="ADAL" clId="{B9B12760-9213-44A0-9F1E-15BE4F49EED3}" dt="2025-03-04T10:47:00.899" v="0" actId="47"/>
        <pc:sldMkLst>
          <pc:docMk/>
          <pc:sldMk cId="237147972" sldId="258"/>
        </pc:sldMkLst>
      </pc:sldChg>
    </pc:docChg>
  </pc:docChgLst>
  <pc:docChgLst>
    <pc:chgData name="奥田陽子" userId="5bf8eb3d-eb6b-4939-b4ac-48d545c81564" providerId="ADAL" clId="{B8C9B810-D1E5-4BE9-8375-93539603BD1A}"/>
    <pc:docChg chg="modSld">
      <pc:chgData name="奥田陽子" userId="5bf8eb3d-eb6b-4939-b4ac-48d545c81564" providerId="ADAL" clId="{B8C9B810-D1E5-4BE9-8375-93539603BD1A}" dt="2025-03-31T02:09:16.132" v="5" actId="20577"/>
      <pc:docMkLst>
        <pc:docMk/>
      </pc:docMkLst>
    </pc:docChg>
  </pc:docChgLst>
  <pc:docChgLst>
    <pc:chgData name="奥田陽子" userId="5bf8eb3d-eb6b-4939-b4ac-48d545c81564" providerId="ADAL" clId="{4351A51A-D720-47DA-9C47-5C6F0D490D5F}"/>
    <pc:docChg chg="modSld">
      <pc:chgData name="奥田陽子" userId="5bf8eb3d-eb6b-4939-b4ac-48d545c81564" providerId="ADAL" clId="{4351A51A-D720-47DA-9C47-5C6F0D490D5F}" dt="2023-10-26T04:39:03.942" v="7" actId="20577"/>
      <pc:docMkLst>
        <pc:docMk/>
      </pc:docMkLst>
      <pc:sldChg chg="modSp mod">
        <pc:chgData name="奥田陽子" userId="5bf8eb3d-eb6b-4939-b4ac-48d545c81564" providerId="ADAL" clId="{4351A51A-D720-47DA-9C47-5C6F0D490D5F}" dt="2023-10-26T04:39:03.942" v="7" actId="20577"/>
        <pc:sldMkLst>
          <pc:docMk/>
          <pc:sldMk cId="3526360580" sldId="257"/>
        </pc:sldMkLst>
      </pc:sldChg>
    </pc:docChg>
  </pc:docChgLst>
  <pc:docChgLst>
    <pc:chgData name="藤田 英里沙" userId="55fb1634-084b-4aa3-92eb-65b651078df8" providerId="ADAL" clId="{E1703D78-B992-4F28-950A-62FBC586A780}"/>
    <pc:docChg chg="modSld">
      <pc:chgData name="藤田 英里沙" userId="55fb1634-084b-4aa3-92eb-65b651078df8" providerId="ADAL" clId="{E1703D78-B992-4F28-950A-62FBC586A780}" dt="2023-10-11T12:18:02.959" v="1" actId="166"/>
      <pc:docMkLst>
        <pc:docMk/>
      </pc:docMkLst>
      <pc:sldChg chg="modSp mod">
        <pc:chgData name="藤田 英里沙" userId="55fb1634-084b-4aa3-92eb-65b651078df8" providerId="ADAL" clId="{E1703D78-B992-4F28-950A-62FBC586A780}" dt="2023-10-11T12:18:02.959" v="1" actId="166"/>
        <pc:sldMkLst>
          <pc:docMk/>
          <pc:sldMk cId="3526360580" sldId="257"/>
        </pc:sldMkLst>
      </pc:sldChg>
    </pc:docChg>
  </pc:docChgLst>
  <pc:docChgLst>
    <pc:chgData name="寺田 勝也" userId="8c59538c-4358-4eb0-84dd-2e7cb114f0dc" providerId="ADAL" clId="{9DA4F6BE-8DA8-4CB2-B7E5-E8C82A19BA80}"/>
    <pc:docChg chg="modSld">
      <pc:chgData name="寺田 勝也" userId="8c59538c-4358-4eb0-84dd-2e7cb114f0dc" providerId="ADAL" clId="{9DA4F6BE-8DA8-4CB2-B7E5-E8C82A19BA80}" dt="2025-03-04T09:46:35.256" v="11" actId="20577"/>
      <pc:docMkLst>
        <pc:docMk/>
      </pc:docMkLst>
      <pc:sldChg chg="modSp mod">
        <pc:chgData name="寺田 勝也" userId="8c59538c-4358-4eb0-84dd-2e7cb114f0dc" providerId="ADAL" clId="{9DA4F6BE-8DA8-4CB2-B7E5-E8C82A19BA80}" dt="2025-03-04T09:46:35.256" v="11" actId="20577"/>
        <pc:sldMkLst>
          <pc:docMk/>
          <pc:sldMk cId="3526360580" sldId="257"/>
        </pc:sldMkLst>
      </pc:sldChg>
    </pc:docChg>
  </pc:docChgLst>
  <pc:docChgLst>
    <pc:chgData name="寺田 勝也" userId="8c59538c-4358-4eb0-84dd-2e7cb114f0dc" providerId="ADAL" clId="{84725482-0932-453F-AECE-34BB62C47CD7}"/>
    <pc:docChg chg="undo custSel modSld">
      <pc:chgData name="寺田 勝也" userId="8c59538c-4358-4eb0-84dd-2e7cb114f0dc" providerId="ADAL" clId="{84725482-0932-453F-AECE-34BB62C47CD7}" dt="2025-05-01T23:58:42.013" v="104" actId="1076"/>
      <pc:docMkLst>
        <pc:docMk/>
      </pc:docMkLst>
      <pc:sldChg chg="addSp delSp modSp mod">
        <pc:chgData name="寺田 勝也" userId="8c59538c-4358-4eb0-84dd-2e7cb114f0dc" providerId="ADAL" clId="{84725482-0932-453F-AECE-34BB62C47CD7}" dt="2025-05-01T23:58:42.013" v="104" actId="1076"/>
        <pc:sldMkLst>
          <pc:docMk/>
          <pc:sldMk cId="4110993995" sldId="261"/>
        </pc:sldMkLst>
      </pc:sldChg>
    </pc:docChg>
  </pc:docChgLst>
  <pc:docChgLst>
    <pc:chgData name="奥田陽子" userId="5bf8eb3d-eb6b-4939-b4ac-48d545c81564" providerId="ADAL" clId="{7B5B13CD-C56E-4CD5-B1B6-6DECCCA3150F}"/>
    <pc:docChg chg="modSld">
      <pc:chgData name="奥田陽子" userId="5bf8eb3d-eb6b-4939-b4ac-48d545c81564" providerId="ADAL" clId="{7B5B13CD-C56E-4CD5-B1B6-6DECCCA3150F}" dt="2025-01-28T08:01:49.844" v="9" actId="1076"/>
      <pc:docMkLst>
        <pc:docMk/>
      </pc:docMkLst>
      <pc:sldChg chg="addSp modSp mod">
        <pc:chgData name="奥田陽子" userId="5bf8eb3d-eb6b-4939-b4ac-48d545c81564" providerId="ADAL" clId="{7B5B13CD-C56E-4CD5-B1B6-6DECCCA3150F}" dt="2025-01-28T08:01:49.844" v="9" actId="1076"/>
        <pc:sldMkLst>
          <pc:docMk/>
          <pc:sldMk cId="237147972" sldId="258"/>
        </pc:sldMkLst>
      </pc:sldChg>
    </pc:docChg>
  </pc:docChgLst>
  <pc:docChgLst>
    <pc:chgData name="奥田陽子" userId="5bf8eb3d-eb6b-4939-b4ac-48d545c81564" providerId="ADAL" clId="{8B70E757-B414-48D6-90F7-E78389AF8821}"/>
    <pc:docChg chg="modSld">
      <pc:chgData name="奥田陽子" userId="5bf8eb3d-eb6b-4939-b4ac-48d545c81564" providerId="ADAL" clId="{8B70E757-B414-48D6-90F7-E78389AF8821}" dt="2023-11-28T04:42:58.554" v="4"/>
      <pc:docMkLst>
        <pc:docMk/>
      </pc:docMkLst>
      <pc:sldChg chg="modSp mod">
        <pc:chgData name="奥田陽子" userId="5bf8eb3d-eb6b-4939-b4ac-48d545c81564" providerId="ADAL" clId="{8B70E757-B414-48D6-90F7-E78389AF8821}" dt="2023-11-28T04:42:58.554" v="4"/>
        <pc:sldMkLst>
          <pc:docMk/>
          <pc:sldMk cId="3526360580" sldId="257"/>
        </pc:sldMkLst>
      </pc:sldChg>
    </pc:docChg>
  </pc:docChgLst>
  <pc:docChgLst>
    <pc:chgData name="寺田 勝也" userId="8c59538c-4358-4eb0-84dd-2e7cb114f0dc" providerId="ADAL" clId="{CEDA381E-ECF2-477F-B7B6-706BB3DB5BA3}"/>
    <pc:docChg chg="modSld">
      <pc:chgData name="寺田 勝也" userId="8c59538c-4358-4eb0-84dd-2e7cb114f0dc" providerId="ADAL" clId="{CEDA381E-ECF2-477F-B7B6-706BB3DB5BA3}" dt="2024-10-02T09:29:02.852" v="7" actId="20577"/>
      <pc:docMkLst>
        <pc:docMk/>
      </pc:docMkLst>
      <pc:sldChg chg="modSp mod">
        <pc:chgData name="寺田 勝也" userId="8c59538c-4358-4eb0-84dd-2e7cb114f0dc" providerId="ADAL" clId="{CEDA381E-ECF2-477F-B7B6-706BB3DB5BA3}" dt="2024-10-02T09:29:02.852" v="7" actId="20577"/>
        <pc:sldMkLst>
          <pc:docMk/>
          <pc:sldMk cId="3526360580" sldId="257"/>
        </pc:sldMkLst>
      </pc:sldChg>
    </pc:docChg>
  </pc:docChgLst>
  <pc:docChgLst>
    <pc:chgData name="奥田陽子" userId="5bf8eb3d-eb6b-4939-b4ac-48d545c81564" providerId="ADAL" clId="{2E456389-4D16-4AED-A7E8-34285457BEED}"/>
    <pc:docChg chg="modSld">
      <pc:chgData name="奥田陽子" userId="5bf8eb3d-eb6b-4939-b4ac-48d545c81564" providerId="ADAL" clId="{2E456389-4D16-4AED-A7E8-34285457BEED}" dt="2025-07-31T02:15:39.466" v="2" actId="20577"/>
      <pc:docMkLst>
        <pc:docMk/>
      </pc:docMkLst>
      <pc:sldChg chg="modSp mod">
        <pc:chgData name="奥田陽子" userId="5bf8eb3d-eb6b-4939-b4ac-48d545c81564" providerId="ADAL" clId="{2E456389-4D16-4AED-A7E8-34285457BEED}" dt="2025-07-31T02:15:39.466" v="2" actId="20577"/>
        <pc:sldMkLst>
          <pc:docMk/>
          <pc:sldMk cId="4110993995" sldId="261"/>
        </pc:sldMkLst>
        <pc:spChg chg="mod">
          <ac:chgData name="奥田陽子" userId="5bf8eb3d-eb6b-4939-b4ac-48d545c81564" providerId="ADAL" clId="{2E456389-4D16-4AED-A7E8-34285457BEED}" dt="2025-07-31T02:15:39.466" v="2" actId="20577"/>
          <ac:spMkLst>
            <pc:docMk/>
            <pc:sldMk cId="4110993995" sldId="261"/>
            <ac:spMk id="28" creationId="{200B17E0-1C40-0A95-BDA3-CE8A7007D666}"/>
          </ac:spMkLst>
        </pc:spChg>
      </pc:sldChg>
    </pc:docChg>
  </pc:docChgLst>
  <pc:docChgLst>
    <pc:chgData name="寺田 勝也" userId="8c59538c-4358-4eb0-84dd-2e7cb114f0dc" providerId="ADAL" clId="{2D6B5B31-A70B-4584-A02A-3AE94A0219B8}"/>
    <pc:docChg chg="modSld">
      <pc:chgData name="寺田 勝也" userId="8c59538c-4358-4eb0-84dd-2e7cb114f0dc" providerId="ADAL" clId="{2D6B5B31-A70B-4584-A02A-3AE94A0219B8}" dt="2025-05-28T08:44:12.976" v="14" actId="20577"/>
      <pc:docMkLst>
        <pc:docMk/>
      </pc:docMkLst>
      <pc:sldChg chg="modSp mod">
        <pc:chgData name="寺田 勝也" userId="8c59538c-4358-4eb0-84dd-2e7cb114f0dc" providerId="ADAL" clId="{2D6B5B31-A70B-4584-A02A-3AE94A0219B8}" dt="2025-05-28T08:44:12.976" v="14" actId="20577"/>
        <pc:sldMkLst>
          <pc:docMk/>
          <pc:sldMk cId="4110993995" sldId="261"/>
        </pc:sldMkLst>
      </pc:sldChg>
    </pc:docChg>
  </pc:docChgLst>
  <pc:docChgLst>
    <pc:chgData name="寺田 勝也" userId="8c59538c-4358-4eb0-84dd-2e7cb114f0dc" providerId="ADAL" clId="{46C07B68-C445-42AB-B37C-44636EF5CABC}"/>
    <pc:docChg chg="modSld">
      <pc:chgData name="寺田 勝也" userId="8c59538c-4358-4eb0-84dd-2e7cb114f0dc" providerId="ADAL" clId="{46C07B68-C445-42AB-B37C-44636EF5CABC}" dt="2025-07-08T01:11:15.723" v="10" actId="20577"/>
      <pc:docMkLst>
        <pc:docMk/>
      </pc:docMkLst>
      <pc:sldChg chg="modSp mod">
        <pc:chgData name="寺田 勝也" userId="8c59538c-4358-4eb0-84dd-2e7cb114f0dc" providerId="ADAL" clId="{46C07B68-C445-42AB-B37C-44636EF5CABC}" dt="2025-07-08T01:11:15.723" v="10" actId="20577"/>
        <pc:sldMkLst>
          <pc:docMk/>
          <pc:sldMk cId="4110993995" sldId="261"/>
        </pc:sldMkLst>
      </pc:sldChg>
    </pc:docChg>
  </pc:docChgLst>
  <pc:docChgLst>
    <pc:chgData name="奥田陽子" userId="5bf8eb3d-eb6b-4939-b4ac-48d545c81564" providerId="ADAL" clId="{ED7CCC0C-35DF-4B16-9C00-B7CBD4A1B937}"/>
    <pc:docChg chg="modSld">
      <pc:chgData name="奥田陽子" userId="5bf8eb3d-eb6b-4939-b4ac-48d545c81564" providerId="ADAL" clId="{ED7CCC0C-35DF-4B16-9C00-B7CBD4A1B937}" dt="2024-07-24T03:08:55.117" v="8" actId="20577"/>
      <pc:docMkLst>
        <pc:docMk/>
      </pc:docMkLst>
      <pc:sldChg chg="modSp mod">
        <pc:chgData name="奥田陽子" userId="5bf8eb3d-eb6b-4939-b4ac-48d545c81564" providerId="ADAL" clId="{ED7CCC0C-35DF-4B16-9C00-B7CBD4A1B937}" dt="2024-07-24T03:08:55.117" v="8" actId="20577"/>
        <pc:sldMkLst>
          <pc:docMk/>
          <pc:sldMk cId="3526360580" sldId="257"/>
        </pc:sldMkLst>
      </pc:sldChg>
    </pc:docChg>
  </pc:docChgLst>
  <pc:docChgLst>
    <pc:chgData name="寺田 勝也" userId="8c59538c-4358-4eb0-84dd-2e7cb114f0dc" providerId="ADAL" clId="{78A7283D-A002-4C07-8DDD-F9DA788ADE39}"/>
    <pc:docChg chg="undo custSel addSld modSld">
      <pc:chgData name="寺田 勝也" userId="8c59538c-4358-4eb0-84dd-2e7cb114f0dc" providerId="ADAL" clId="{78A7283D-A002-4C07-8DDD-F9DA788ADE39}" dt="2025-01-31T05:27:04.086" v="436" actId="20577"/>
      <pc:docMkLst>
        <pc:docMk/>
      </pc:docMkLst>
      <pc:sldChg chg="modSp mod">
        <pc:chgData name="寺田 勝也" userId="8c59538c-4358-4eb0-84dd-2e7cb114f0dc" providerId="ADAL" clId="{78A7283D-A002-4C07-8DDD-F9DA788ADE39}" dt="2025-01-31T05:27:04.086" v="436" actId="20577"/>
        <pc:sldMkLst>
          <pc:docMk/>
          <pc:sldMk cId="3526360580" sldId="257"/>
        </pc:sldMkLst>
      </pc:sldChg>
      <pc:sldChg chg="addSp delSp modSp add mod">
        <pc:chgData name="寺田 勝也" userId="8c59538c-4358-4eb0-84dd-2e7cb114f0dc" providerId="ADAL" clId="{78A7283D-A002-4C07-8DDD-F9DA788ADE39}" dt="2025-01-24T08:28:01.309" v="424" actId="478"/>
        <pc:sldMkLst>
          <pc:docMk/>
          <pc:sldMk cId="237147972" sldId="258"/>
        </pc:sldMkLst>
      </pc:sldChg>
    </pc:docChg>
  </pc:docChgLst>
  <pc:docChgLst>
    <pc:chgData name="奥田陽子" userId="5bf8eb3d-eb6b-4939-b4ac-48d545c81564" providerId="ADAL" clId="{2F9F5D67-A931-4405-97A4-9D6B4DCB6FB4}"/>
    <pc:docChg chg="modSld">
      <pc:chgData name="奥田陽子" userId="5bf8eb3d-eb6b-4939-b4ac-48d545c81564" providerId="ADAL" clId="{2F9F5D67-A931-4405-97A4-9D6B4DCB6FB4}" dt="2024-10-16T11:38:20.318" v="4" actId="20577"/>
      <pc:docMkLst>
        <pc:docMk/>
      </pc:docMkLst>
      <pc:sldChg chg="modSp mod">
        <pc:chgData name="奥田陽子" userId="5bf8eb3d-eb6b-4939-b4ac-48d545c81564" providerId="ADAL" clId="{2F9F5D67-A931-4405-97A4-9D6B4DCB6FB4}" dt="2024-10-16T11:38:20.318" v="4" actId="20577"/>
        <pc:sldMkLst>
          <pc:docMk/>
          <pc:sldMk cId="3526360580" sldId="257"/>
        </pc:sldMkLst>
      </pc:sldChg>
    </pc:docChg>
  </pc:docChgLst>
  <pc:docChgLst>
    <pc:chgData name="寺田 勝也" userId="8c59538c-4358-4eb0-84dd-2e7cb114f0dc" providerId="ADAL" clId="{D8302EA7-19B3-4F61-9C36-206B61D00719}"/>
    <pc:docChg chg="undo custSel addSld delSld modSld sldOrd">
      <pc:chgData name="寺田 勝也" userId="8c59538c-4358-4eb0-84dd-2e7cb114f0dc" providerId="ADAL" clId="{D8302EA7-19B3-4F61-9C36-206B61D00719}" dt="2025-05-01T12:58:52.926" v="2256" actId="478"/>
      <pc:docMkLst>
        <pc:docMk/>
      </pc:docMkLst>
      <pc:sldChg chg="addSp delSp modSp del mod ord">
        <pc:chgData name="寺田 勝也" userId="8c59538c-4358-4eb0-84dd-2e7cb114f0dc" providerId="ADAL" clId="{D8302EA7-19B3-4F61-9C36-206B61D00719}" dt="2025-05-01T11:18:50.691" v="1811" actId="47"/>
        <pc:sldMkLst>
          <pc:docMk/>
          <pc:sldMk cId="3526360580" sldId="257"/>
        </pc:sldMkLst>
      </pc:sldChg>
      <pc:sldChg chg="modSp add del mod">
        <pc:chgData name="寺田 勝也" userId="8c59538c-4358-4eb0-84dd-2e7cb114f0dc" providerId="ADAL" clId="{D8302EA7-19B3-4F61-9C36-206B61D00719}" dt="2025-05-01T11:18:57.111" v="1812" actId="47"/>
        <pc:sldMkLst>
          <pc:docMk/>
          <pc:sldMk cId="1078644450" sldId="258"/>
        </pc:sldMkLst>
      </pc:sldChg>
      <pc:sldChg chg="delSp modSp add del mod">
        <pc:chgData name="寺田 勝也" userId="8c59538c-4358-4eb0-84dd-2e7cb114f0dc" providerId="ADAL" clId="{D8302EA7-19B3-4F61-9C36-206B61D00719}" dt="2025-05-01T08:18:14.791" v="376" actId="47"/>
        <pc:sldMkLst>
          <pc:docMk/>
          <pc:sldMk cId="3888523929" sldId="259"/>
        </pc:sldMkLst>
      </pc:sldChg>
      <pc:sldChg chg="addSp delSp modSp add del mod ord">
        <pc:chgData name="寺田 勝也" userId="8c59538c-4358-4eb0-84dd-2e7cb114f0dc" providerId="ADAL" clId="{D8302EA7-19B3-4F61-9C36-206B61D00719}" dt="2025-05-01T10:19:03.654" v="1057" actId="47"/>
        <pc:sldMkLst>
          <pc:docMk/>
          <pc:sldMk cId="400847136" sldId="260"/>
        </pc:sldMkLst>
      </pc:sldChg>
      <pc:sldChg chg="addSp delSp modSp add mod">
        <pc:chgData name="寺田 勝也" userId="8c59538c-4358-4eb0-84dd-2e7cb114f0dc" providerId="ADAL" clId="{D8302EA7-19B3-4F61-9C36-206B61D00719}" dt="2025-05-01T12:58:52.926" v="2256" actId="478"/>
        <pc:sldMkLst>
          <pc:docMk/>
          <pc:sldMk cId="4110993995" sldId="261"/>
        </pc:sldMkLst>
      </pc:sldChg>
      <pc:sldChg chg="addSp delSp modSp add del mod">
        <pc:chgData name="寺田 勝也" userId="8c59538c-4358-4eb0-84dd-2e7cb114f0dc" providerId="ADAL" clId="{D8302EA7-19B3-4F61-9C36-206B61D00719}" dt="2025-05-01T11:43:25.722" v="1986" actId="47"/>
        <pc:sldMkLst>
          <pc:docMk/>
          <pc:sldMk cId="1650533577" sldId="262"/>
        </pc:sldMkLst>
      </pc:sldChg>
    </pc:docChg>
  </pc:docChgLst>
  <pc:docChgLst>
    <pc:chgData name="奥田陽子" userId="5bf8eb3d-eb6b-4939-b4ac-48d545c81564" providerId="ADAL" clId="{75FD1372-B7B3-4280-B4BC-63D070CFE0ED}"/>
    <pc:docChg chg="modSld">
      <pc:chgData name="奥田陽子" userId="5bf8eb3d-eb6b-4939-b4ac-48d545c81564" providerId="ADAL" clId="{75FD1372-B7B3-4280-B4BC-63D070CFE0ED}" dt="2024-11-01T00:30:33.186" v="0" actId="20577"/>
      <pc:docMkLst>
        <pc:docMk/>
      </pc:docMkLst>
    </pc:docChg>
  </pc:docChgLst>
  <pc:docChgLst>
    <pc:chgData name="寺田 勝也" userId="8c59538c-4358-4eb0-84dd-2e7cb114f0dc" providerId="ADAL" clId="{372A9513-1F84-4C32-AE23-DFA9EBC084CE}"/>
    <pc:docChg chg="modSld">
      <pc:chgData name="寺田 勝也" userId="8c59538c-4358-4eb0-84dd-2e7cb114f0dc" providerId="ADAL" clId="{372A9513-1F84-4C32-AE23-DFA9EBC084CE}" dt="2024-11-22T02:30:44.153" v="2" actId="20577"/>
      <pc:docMkLst>
        <pc:docMk/>
      </pc:docMkLst>
    </pc:docChg>
  </pc:docChgLst>
  <pc:docChgLst>
    <pc:chgData name="奥田陽子" userId="5bf8eb3d-eb6b-4939-b4ac-48d545c81564" providerId="ADAL" clId="{6AC7D860-98F0-48A8-B953-C423007D3321}"/>
    <pc:docChg chg="addSld delSld modSld">
      <pc:chgData name="奥田陽子" userId="5bf8eb3d-eb6b-4939-b4ac-48d545c81564" providerId="ADAL" clId="{6AC7D860-98F0-48A8-B953-C423007D3321}" dt="2025-05-01T11:58:59.013" v="178" actId="47"/>
      <pc:docMkLst>
        <pc:docMk/>
      </pc:docMkLst>
      <pc:sldChg chg="addSp modSp mod">
        <pc:chgData name="奥田陽子" userId="5bf8eb3d-eb6b-4939-b4ac-48d545c81564" providerId="ADAL" clId="{6AC7D860-98F0-48A8-B953-C423007D3321}" dt="2025-05-01T10:58:21.401" v="170" actId="20577"/>
        <pc:sldMkLst>
          <pc:docMk/>
          <pc:sldMk cId="4110993995" sldId="261"/>
        </pc:sldMkLst>
      </pc:sldChg>
      <pc:sldChg chg="addSp modSp add del mod">
        <pc:chgData name="奥田陽子" userId="5bf8eb3d-eb6b-4939-b4ac-48d545c81564" providerId="ADAL" clId="{6AC7D860-98F0-48A8-B953-C423007D3321}" dt="2025-05-01T11:58:59.013" v="178" actId="47"/>
        <pc:sldMkLst>
          <pc:docMk/>
          <pc:sldMk cId="3693645319" sldId="262"/>
        </pc:sldMkLst>
      </pc:sldChg>
    </pc:docChg>
  </pc:docChgLst>
  <pc:docChgLst>
    <pc:chgData name="寺田 勝也" userId="8c59538c-4358-4eb0-84dd-2e7cb114f0dc" providerId="ADAL" clId="{E130655C-B699-4D08-A684-EE2F45CC72CA}"/>
    <pc:docChg chg="modSld">
      <pc:chgData name="寺田 勝也" userId="8c59538c-4358-4eb0-84dd-2e7cb114f0dc" providerId="ADAL" clId="{E130655C-B699-4D08-A684-EE2F45CC72CA}" dt="2024-12-19T09:55:31.907" v="10" actId="20577"/>
      <pc:docMkLst>
        <pc:docMk/>
      </pc:docMkLst>
    </pc:docChg>
  </pc:docChgLst>
  <pc:docChgLst>
    <pc:chgData name="奥田陽子" userId="5bf8eb3d-eb6b-4939-b4ac-48d545c81564" providerId="ADAL" clId="{1B8BE1FE-F69E-4932-8F70-4574AC0CF2EB}"/>
    <pc:docChg chg="modSld">
      <pc:chgData name="奥田陽子" userId="5bf8eb3d-eb6b-4939-b4ac-48d545c81564" providerId="ADAL" clId="{1B8BE1FE-F69E-4932-8F70-4574AC0CF2EB}" dt="2025-06-12T04:02:14.713" v="11" actId="20577"/>
      <pc:docMkLst>
        <pc:docMk/>
      </pc:docMkLst>
      <pc:sldChg chg="modSp mod">
        <pc:chgData name="奥田陽子" userId="5bf8eb3d-eb6b-4939-b4ac-48d545c81564" providerId="ADAL" clId="{1B8BE1FE-F69E-4932-8F70-4574AC0CF2EB}" dt="2025-06-12T04:02:14.713" v="11" actId="20577"/>
        <pc:sldMkLst>
          <pc:docMk/>
          <pc:sldMk cId="4110993995" sldId="261"/>
        </pc:sldMkLst>
      </pc:sldChg>
    </pc:docChg>
  </pc:docChgLst>
  <pc:docChgLst>
    <pc:chgData name="奥田陽子" userId="5bf8eb3d-eb6b-4939-b4ac-48d545c81564" providerId="ADAL" clId="{340B7E4F-97FC-4D53-A1A8-4BFB7B794315}"/>
    <pc:docChg chg="modSld">
      <pc:chgData name="奥田陽子" userId="5bf8eb3d-eb6b-4939-b4ac-48d545c81564" providerId="ADAL" clId="{340B7E4F-97FC-4D53-A1A8-4BFB7B794315}" dt="2025-08-28T02:15:11.057" v="2" actId="20577"/>
      <pc:docMkLst>
        <pc:docMk/>
      </pc:docMkLst>
      <pc:sldChg chg="modSp mod">
        <pc:chgData name="奥田陽子" userId="5bf8eb3d-eb6b-4939-b4ac-48d545c81564" providerId="ADAL" clId="{340B7E4F-97FC-4D53-A1A8-4BFB7B794315}" dt="2025-08-28T02:15:11.057" v="2" actId="20577"/>
        <pc:sldMkLst>
          <pc:docMk/>
          <pc:sldMk cId="4110993995" sldId="261"/>
        </pc:sldMkLst>
        <pc:spChg chg="mod">
          <ac:chgData name="奥田陽子" userId="5bf8eb3d-eb6b-4939-b4ac-48d545c81564" providerId="ADAL" clId="{340B7E4F-97FC-4D53-A1A8-4BFB7B794315}" dt="2025-08-28T02:15:11.057" v="2" actId="20577"/>
          <ac:spMkLst>
            <pc:docMk/>
            <pc:sldMk cId="4110993995" sldId="261"/>
            <ac:spMk id="28" creationId="{200B17E0-1C40-0A95-BDA3-CE8A7007D666}"/>
          </ac:spMkLst>
        </pc:spChg>
      </pc:sldChg>
    </pc:docChg>
  </pc:docChgLst>
  <pc:docChgLst>
    <pc:chgData name="寺田 勝也" userId="S::terada@office-neat.co.jp::8c59538c-4358-4eb0-84dd-2e7cb114f0dc" providerId="AD" clId="Web-{283BA8CE-D8D1-49E5-970F-EF05589FCDEC}"/>
    <pc:docChg chg="modSld">
      <pc:chgData name="寺田 勝也" userId="S::terada@office-neat.co.jp::8c59538c-4358-4eb0-84dd-2e7cb114f0dc" providerId="AD" clId="Web-{283BA8CE-D8D1-49E5-970F-EF05589FCDEC}" dt="2025-05-01T13:40:53.324" v="0"/>
      <pc:docMkLst>
        <pc:docMk/>
      </pc:docMkLst>
      <pc:sldChg chg="addSp modSp">
        <pc:chgData name="寺田 勝也" userId="S::terada@office-neat.co.jp::8c59538c-4358-4eb0-84dd-2e7cb114f0dc" providerId="AD" clId="Web-{283BA8CE-D8D1-49E5-970F-EF05589FCDEC}" dt="2025-05-01T13:40:53.324" v="0"/>
        <pc:sldMkLst>
          <pc:docMk/>
          <pc:sldMk cId="4110993995" sldId="261"/>
        </pc:sldMkLst>
      </pc:sldChg>
    </pc:docChg>
  </pc:docChgLst>
  <pc:docChgLst>
    <pc:chgData name="奥田陽子" userId="5bf8eb3d-eb6b-4939-b4ac-48d545c81564" providerId="ADAL" clId="{BAA32D9C-1204-4560-9A35-C63AB6EF3EDE}"/>
    <pc:docChg chg="modSld">
      <pc:chgData name="奥田陽子" userId="5bf8eb3d-eb6b-4939-b4ac-48d545c81564" providerId="ADAL" clId="{BAA32D9C-1204-4560-9A35-C63AB6EF3EDE}" dt="2024-08-06T05:15:04.381" v="11" actId="20577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18A32-B089-24C5-442E-EEEC5D854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 descr="背景パター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A8CC45C-0127-E708-03DD-F6357027F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420787" y="1420788"/>
            <a:ext cx="9706181" cy="6864606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D3141BD-3C00-7F8E-14EE-EC436E2B6113}"/>
              </a:ext>
            </a:extLst>
          </p:cNvPr>
          <p:cNvSpPr/>
          <p:nvPr/>
        </p:nvSpPr>
        <p:spPr>
          <a:xfrm>
            <a:off x="0" y="1628938"/>
            <a:ext cx="6864607" cy="6637175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3" name="図 52" descr="手で顔を隠し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342C208-2D0B-0BEB-6C39-24ECBE466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90" b="11529"/>
          <a:stretch/>
        </p:blipFill>
        <p:spPr>
          <a:xfrm rot="16200000">
            <a:off x="1762091" y="3181154"/>
            <a:ext cx="7859159" cy="2332656"/>
          </a:xfrm>
          <a:prstGeom prst="rect">
            <a:avLst/>
          </a:prstGeom>
        </p:spPr>
      </p:pic>
      <p:pic>
        <p:nvPicPr>
          <p:cNvPr id="57" name="図 56" descr="白いバックグラウンドの前に立っ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F964F18-6BB6-BCCD-B7AB-C15B8C3F5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294" y="2377800"/>
            <a:ext cx="4807474" cy="6230551"/>
          </a:xfrm>
          <a:prstGeom prst="rect">
            <a:avLst/>
          </a:prstGeom>
        </p:spPr>
      </p:pic>
      <p:pic>
        <p:nvPicPr>
          <p:cNvPr id="49" name="図 48" descr="手に持った少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A20C185-BB01-4A31-D13C-4CB10D227A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4" r="48243"/>
          <a:stretch/>
        </p:blipFill>
        <p:spPr>
          <a:xfrm>
            <a:off x="7988" y="460173"/>
            <a:ext cx="3631790" cy="8148178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35D955CD-9A29-3CF2-D9FF-2B546185C0F3}"/>
              </a:ext>
            </a:extLst>
          </p:cNvPr>
          <p:cNvSpPr/>
          <p:nvPr/>
        </p:nvSpPr>
        <p:spPr>
          <a:xfrm>
            <a:off x="33466" y="6084814"/>
            <a:ext cx="6844789" cy="2109304"/>
          </a:xfrm>
          <a:custGeom>
            <a:avLst/>
            <a:gdLst>
              <a:gd name="connsiteX0" fmla="*/ 0 w 6844788"/>
              <a:gd name="connsiteY0" fmla="*/ 0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0 h 1034331"/>
              <a:gd name="connsiteX0" fmla="*/ 0 w 6844788"/>
              <a:gd name="connsiteY0" fmla="*/ 304800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304800 h 1034331"/>
              <a:gd name="connsiteX0" fmla="*/ 0 w 6885732"/>
              <a:gd name="connsiteY0" fmla="*/ 553887 h 1034331"/>
              <a:gd name="connsiteX1" fmla="*/ 6885732 w 6885732"/>
              <a:gd name="connsiteY1" fmla="*/ 0 h 1034331"/>
              <a:gd name="connsiteX2" fmla="*/ 6885732 w 6885732"/>
              <a:gd name="connsiteY2" fmla="*/ 1034331 h 1034331"/>
              <a:gd name="connsiteX3" fmla="*/ 40944 w 6885732"/>
              <a:gd name="connsiteY3" fmla="*/ 1034331 h 1034331"/>
              <a:gd name="connsiteX4" fmla="*/ 0 w 6885732"/>
              <a:gd name="connsiteY4" fmla="*/ 553887 h 1034331"/>
              <a:gd name="connsiteX0" fmla="*/ 0 w 6844788"/>
              <a:gd name="connsiteY0" fmla="*/ 553887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553887 h 103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44788" h="1034331">
                <a:moveTo>
                  <a:pt x="0" y="553887"/>
                </a:moveTo>
                <a:lnTo>
                  <a:pt x="6844788" y="0"/>
                </a:lnTo>
                <a:lnTo>
                  <a:pt x="6844788" y="1034331"/>
                </a:lnTo>
                <a:lnTo>
                  <a:pt x="0" y="1034331"/>
                </a:lnTo>
                <a:lnTo>
                  <a:pt x="0" y="553887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BA2C1E4-104A-249C-F303-9FD14281EC28}"/>
              </a:ext>
            </a:extLst>
          </p:cNvPr>
          <p:cNvSpPr txBox="1"/>
          <p:nvPr/>
        </p:nvSpPr>
        <p:spPr>
          <a:xfrm rot="21045906">
            <a:off x="2745939" y="6522752"/>
            <a:ext cx="418576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600">
                <a:solidFill>
                  <a:schemeClr val="tx1">
                    <a:lumMod val="75000"/>
                    <a:lumOff val="2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リアル間違い探しに挑戦！</a:t>
            </a:r>
          </a:p>
        </p:txBody>
      </p:sp>
      <p:sp>
        <p:nvSpPr>
          <p:cNvPr id="39" name="二等辺三角形 38">
            <a:extLst>
              <a:ext uri="{FF2B5EF4-FFF2-40B4-BE49-F238E27FC236}">
                <a16:creationId xmlns:a16="http://schemas.microsoft.com/office/drawing/2014/main" id="{A2D79446-C33B-E235-736E-A9EAD437272F}"/>
              </a:ext>
            </a:extLst>
          </p:cNvPr>
          <p:cNvSpPr/>
          <p:nvPr/>
        </p:nvSpPr>
        <p:spPr>
          <a:xfrm rot="176773" flipH="1">
            <a:off x="3601714" y="6772048"/>
            <a:ext cx="3300595" cy="606085"/>
          </a:xfrm>
          <a:prstGeom prst="triangle">
            <a:avLst>
              <a:gd name="adj" fmla="val 60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27" name="正方形/長方形 19">
            <a:extLst>
              <a:ext uri="{FF2B5EF4-FFF2-40B4-BE49-F238E27FC236}">
                <a16:creationId xmlns:a16="http://schemas.microsoft.com/office/drawing/2014/main" id="{609575B1-E133-9A17-01EF-9F825E240C23}"/>
              </a:ext>
            </a:extLst>
          </p:cNvPr>
          <p:cNvSpPr/>
          <p:nvPr/>
        </p:nvSpPr>
        <p:spPr>
          <a:xfrm flipH="1">
            <a:off x="20253" y="7144139"/>
            <a:ext cx="6864606" cy="1048949"/>
          </a:xfrm>
          <a:custGeom>
            <a:avLst/>
            <a:gdLst>
              <a:gd name="connsiteX0" fmla="*/ 0 w 6844788"/>
              <a:gd name="connsiteY0" fmla="*/ 0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0 h 1034331"/>
              <a:gd name="connsiteX0" fmla="*/ 0 w 6844788"/>
              <a:gd name="connsiteY0" fmla="*/ 304800 h 1034331"/>
              <a:gd name="connsiteX1" fmla="*/ 6844788 w 6844788"/>
              <a:gd name="connsiteY1" fmla="*/ 0 h 1034331"/>
              <a:gd name="connsiteX2" fmla="*/ 6844788 w 6844788"/>
              <a:gd name="connsiteY2" fmla="*/ 1034331 h 1034331"/>
              <a:gd name="connsiteX3" fmla="*/ 0 w 6844788"/>
              <a:gd name="connsiteY3" fmla="*/ 1034331 h 1034331"/>
              <a:gd name="connsiteX4" fmla="*/ 0 w 6844788"/>
              <a:gd name="connsiteY4" fmla="*/ 304800 h 103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44788" h="1034331">
                <a:moveTo>
                  <a:pt x="0" y="304800"/>
                </a:moveTo>
                <a:lnTo>
                  <a:pt x="6844788" y="0"/>
                </a:lnTo>
                <a:lnTo>
                  <a:pt x="6844788" y="1034331"/>
                </a:lnTo>
                <a:lnTo>
                  <a:pt x="0" y="1034331"/>
                </a:lnTo>
                <a:lnTo>
                  <a:pt x="0" y="30480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二等辺三角形 35">
            <a:extLst>
              <a:ext uri="{FF2B5EF4-FFF2-40B4-BE49-F238E27FC236}">
                <a16:creationId xmlns:a16="http://schemas.microsoft.com/office/drawing/2014/main" id="{B47405E2-4FEA-08A8-A0CB-16DDB0539762}"/>
              </a:ext>
            </a:extLst>
          </p:cNvPr>
          <p:cNvSpPr/>
          <p:nvPr/>
        </p:nvSpPr>
        <p:spPr>
          <a:xfrm>
            <a:off x="0" y="8064506"/>
            <a:ext cx="3315971" cy="140560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F012919-64BE-6DC6-E92D-9B39E60E3734}"/>
              </a:ext>
            </a:extLst>
          </p:cNvPr>
          <p:cNvSpPr txBox="1"/>
          <p:nvPr/>
        </p:nvSpPr>
        <p:spPr>
          <a:xfrm rot="167575">
            <a:off x="42264" y="7446998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正解することより、考えることが大事！</a:t>
            </a:r>
          </a:p>
        </p:txBody>
      </p:sp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B32CA744-E10C-B47F-47E9-F5A4F8DF9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200B17E0-1C40-0A95-BDA3-CE8A7007D666}"/>
              </a:ext>
            </a:extLst>
          </p:cNvPr>
          <p:cNvSpPr/>
          <p:nvPr/>
        </p:nvSpPr>
        <p:spPr>
          <a:xfrm>
            <a:off x="201" y="8174670"/>
            <a:ext cx="6858000" cy="1721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2025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11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15</a:t>
            </a:r>
            <a:r>
              <a:rPr kumimoji="1" lang="ja-JP" altLang="en-US" sz="36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土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62" name="図 61" descr="手に持った少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7005765-9072-1ACB-6E9E-AB561D5055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4"/>
          <a:stretch/>
        </p:blipFill>
        <p:spPr>
          <a:xfrm rot="10800000">
            <a:off x="5714999" y="-1032"/>
            <a:ext cx="1142998" cy="1231485"/>
          </a:xfrm>
          <a:prstGeom prst="rect">
            <a:avLst/>
          </a:prstGeom>
        </p:spPr>
      </p:pic>
      <p:pic>
        <p:nvPicPr>
          <p:cNvPr id="63" name="図 62" descr="手で顔を隠し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9E49942-C03A-6BFD-3607-41321AEAA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9" t="58344" b="10866"/>
          <a:stretch/>
        </p:blipFill>
        <p:spPr>
          <a:xfrm rot="5400000" flipV="1">
            <a:off x="5301467" y="211136"/>
            <a:ext cx="872437" cy="439212"/>
          </a:xfrm>
          <a:prstGeom prst="rect">
            <a:avLst/>
          </a:prstGeom>
        </p:spPr>
      </p:pic>
      <p:pic>
        <p:nvPicPr>
          <p:cNvPr id="10" name="図 9" descr="QR コード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27C9699-0F06-408E-53FC-F258BC0938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19" y="199818"/>
            <a:ext cx="6542180" cy="2380234"/>
          </a:xfrm>
          <a:prstGeom prst="rect">
            <a:avLst/>
          </a:prstGeom>
        </p:spPr>
      </p:pic>
      <p:pic>
        <p:nvPicPr>
          <p:cNvPr id="59" name="図 58" descr="バナナを持っている男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09EC5AF-AEE3-5D8B-E8DE-0F24C785BA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58"/>
          <a:stretch/>
        </p:blipFill>
        <p:spPr>
          <a:xfrm rot="10800000">
            <a:off x="5708389" y="-1"/>
            <a:ext cx="942632" cy="861488"/>
          </a:xfrm>
          <a:prstGeom prst="rect">
            <a:avLst/>
          </a:prstGeom>
        </p:spPr>
      </p:pic>
      <p:pic>
        <p:nvPicPr>
          <p:cNvPr id="4" name="Picture 2" descr="コリスライブ | シニア向けオンラインレク">
            <a:extLst>
              <a:ext uri="{FF2B5EF4-FFF2-40B4-BE49-F238E27FC236}">
                <a16:creationId xmlns:a16="http://schemas.microsoft.com/office/drawing/2014/main" id="{AC25DA7E-D70A-4672-E148-5722D7063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376" y="9455884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993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F95503-6E06-44A9-8ACD-7029616C0F7E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dcmitype/"/>
    <ds:schemaRef ds:uri="http://schemas.openxmlformats.org/package/2006/metadata/core-properties"/>
    <ds:schemaRef ds:uri="aa497eed-f72d-442f-adf5-cc88fbf9cce6"/>
    <ds:schemaRef ds:uri="http://purl.org/dc/elements/1.1/"/>
    <ds:schemaRef ds:uri="http://schemas.microsoft.com/office/infopath/2007/PartnerControls"/>
    <ds:schemaRef ds:uri="ccc50300-c016-41b3-baf7-1f053ea3de5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567DC9C-5FC1-4DC9-96AE-CE8D454F90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52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奥田陽子</cp:lastModifiedBy>
  <cp:revision>3</cp:revision>
  <cp:lastPrinted>2025-05-01T12:28:50Z</cp:lastPrinted>
  <dcterms:created xsi:type="dcterms:W3CDTF">2021-12-24T07:23:06Z</dcterms:created>
  <dcterms:modified xsi:type="dcterms:W3CDTF">2025-08-28T02:15:13Z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