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68938869-E204-45A7-A271-65BA5E9ED293}"/>
    <pc:docChg chg="modSld">
      <pc:chgData name="寺田 勝也" userId="8c59538c-4358-4eb0-84dd-2e7cb114f0dc" providerId="ADAL" clId="{68938869-E204-45A7-A271-65BA5E9ED293}" dt="2025-05-28T08:49:56.713" v="10" actId="20577"/>
      <pc:docMkLst>
        <pc:docMk/>
      </pc:docMkLst>
      <pc:sldChg chg="modSp mod">
        <pc:chgData name="寺田 勝也" userId="8c59538c-4358-4eb0-84dd-2e7cb114f0dc" providerId="ADAL" clId="{68938869-E204-45A7-A271-65BA5E9ED293}" dt="2025-05-28T08:49:56.713" v="10" actId="20577"/>
        <pc:sldMkLst>
          <pc:docMk/>
          <pc:sldMk cId="2747157420" sldId="354"/>
        </pc:sldMkLst>
      </pc:sldChg>
    </pc:docChg>
  </pc:docChgLst>
  <pc:docChgLst>
    <pc:chgData name="奥田陽子" userId="5bf8eb3d-eb6b-4939-b4ac-48d545c81564" providerId="ADAL" clId="{E28D57C6-2041-45D8-89F3-44D36C7A6035}"/>
    <pc:docChg chg="modSld">
      <pc:chgData name="奥田陽子" userId="5bf8eb3d-eb6b-4939-b4ac-48d545c81564" providerId="ADAL" clId="{E28D57C6-2041-45D8-89F3-44D36C7A6035}" dt="2025-08-28T02:05:12.489" v="15" actId="20577"/>
      <pc:docMkLst>
        <pc:docMk/>
      </pc:docMkLst>
      <pc:sldChg chg="modSp mod">
        <pc:chgData name="奥田陽子" userId="5bf8eb3d-eb6b-4939-b4ac-48d545c81564" providerId="ADAL" clId="{E28D57C6-2041-45D8-89F3-44D36C7A6035}" dt="2025-08-28T02:05:12.489" v="15" actId="20577"/>
        <pc:sldMkLst>
          <pc:docMk/>
          <pc:sldMk cId="2747157420" sldId="354"/>
        </pc:sldMkLst>
        <pc:spChg chg="mod">
          <ac:chgData name="奥田陽子" userId="5bf8eb3d-eb6b-4939-b4ac-48d545c81564" providerId="ADAL" clId="{E28D57C6-2041-45D8-89F3-44D36C7A6035}" dt="2025-08-28T02:05:12.489" v="15" actId="20577"/>
          <ac:spMkLst>
            <pc:docMk/>
            <pc:sldMk cId="2747157420" sldId="354"/>
            <ac:spMk id="22" creationId="{01600E21-8A8C-2E20-20E3-8BFDE3EC9B17}"/>
          </ac:spMkLst>
        </pc:spChg>
      </pc:sldChg>
    </pc:docChg>
  </pc:docChgLst>
  <pc:docChgLst>
    <pc:chgData name="寺田 勝也" userId="8c59538c-4358-4eb0-84dd-2e7cb114f0dc" providerId="ADAL" clId="{C9F2ECCD-E75B-4828-833C-926407845ECD}"/>
    <pc:docChg chg="modSld">
      <pc:chgData name="寺田 勝也" userId="8c59538c-4358-4eb0-84dd-2e7cb114f0dc" providerId="ADAL" clId="{C9F2ECCD-E75B-4828-833C-926407845ECD}" dt="2025-05-12T07:55:21.648" v="2" actId="20577"/>
      <pc:docMkLst>
        <pc:docMk/>
      </pc:docMkLst>
      <pc:sldChg chg="modSp mod">
        <pc:chgData name="寺田 勝也" userId="8c59538c-4358-4eb0-84dd-2e7cb114f0dc" providerId="ADAL" clId="{C9F2ECCD-E75B-4828-833C-926407845ECD}" dt="2025-05-12T07:55:21.648" v="2" actId="20577"/>
        <pc:sldMkLst>
          <pc:docMk/>
          <pc:sldMk cId="2747157420" sldId="354"/>
        </pc:sldMkLst>
      </pc:sldChg>
    </pc:docChg>
  </pc:docChgLst>
  <pc:docChgLst>
    <pc:chgData name="寺田 勝也" userId="8c59538c-4358-4eb0-84dd-2e7cb114f0dc" providerId="ADAL" clId="{5CCBFF07-7803-43D3-961F-320FB4D40AFB}"/>
    <pc:docChg chg="modSld">
      <pc:chgData name="寺田 勝也" userId="8c59538c-4358-4eb0-84dd-2e7cb114f0dc" providerId="ADAL" clId="{5CCBFF07-7803-43D3-961F-320FB4D40AFB}" dt="2025-07-07T01:04:19.952" v="1" actId="113"/>
      <pc:docMkLst>
        <pc:docMk/>
      </pc:docMkLst>
      <pc:sldChg chg="modSp mod">
        <pc:chgData name="寺田 勝也" userId="8c59538c-4358-4eb0-84dd-2e7cb114f0dc" providerId="ADAL" clId="{5CCBFF07-7803-43D3-961F-320FB4D40AFB}" dt="2025-07-07T01:04:19.952" v="1" actId="113"/>
        <pc:sldMkLst>
          <pc:docMk/>
          <pc:sldMk cId="2747157420" sldId="35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CC8F-3D70-6415-B693-4B1AFBFC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CE5269-CD16-26E6-DD71-51416EAA8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6" name="図 5" descr="ドレスを着ている男子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061F0B-DD62-F7EF-44E1-93CC7F67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9" b="98828" l="9872" r="89926">
                        <a14:foregroundMark x1="40500" y1="86925" x2="40027" y2="98197"/>
                        <a14:foregroundMark x1="58012" y1="87917" x2="64976" y2="9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75" t="14106" r="22799" b="14873"/>
          <a:stretch/>
        </p:blipFill>
        <p:spPr>
          <a:xfrm>
            <a:off x="310060" y="2564106"/>
            <a:ext cx="6177055" cy="57382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1A0DBBA-5427-39FB-2762-6D557F5A292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34800B6-FD9C-3632-ADFD-0A81FF9CAE22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348F158-FF31-629F-BCD0-4D4476E5E8A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1600E21-8A8C-2E20-20E3-8BFDE3EC9B17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600FA20-E6B9-29E3-3904-446A1528563B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F93E7ED-8BE2-F2C5-DD11-4420F749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B431C7-D852-3970-2CCE-9489A7902C95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大きな声を出し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今日も元気に！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A9AA51-E0BC-7D02-196D-DA461E891F0A}"/>
              </a:ext>
            </a:extLst>
          </p:cNvPr>
          <p:cNvSpPr txBox="1"/>
          <p:nvPr/>
        </p:nvSpPr>
        <p:spPr>
          <a:xfrm>
            <a:off x="452922" y="2017583"/>
            <a:ext cx="3231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40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松藏</a:t>
            </a:r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（まつぞう）</a:t>
            </a:r>
            <a:endParaRPr kumimoji="1" lang="ja-JP" altLang="en-US" sz="40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F913E7E-00CC-F935-A02D-EFD3C252A53F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5" name="図 14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2638EE67-1ACE-5685-B344-659F73E2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AF4DAB4-A8B1-37F9-C1E1-57E0871354EB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D28464A2-3BB7-F8D4-CF6C-24D87615EC38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ED6F9F8E-4DD0-10D4-CE3F-B026D25D1B5E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1" name="図 20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AFD804F6-F476-EFF1-5971-6617E419D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18" name="図 17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F174F0A9-2603-E0D6-C39D-8FB297A89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2747157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606A78-358E-47B0-B711-FB42173B7B9A}">
  <ds:schemaRefs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9DAFF9-9C74-4831-9363-7CE255CA49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3</cp:revision>
  <cp:lastPrinted>2023-04-22T05:57:36Z</cp:lastPrinted>
  <dcterms:created xsi:type="dcterms:W3CDTF">2022-02-20T16:12:08Z</dcterms:created>
  <dcterms:modified xsi:type="dcterms:W3CDTF">2025-08-28T02:05:16Z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