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4"/>
  </p:notesMasterIdLst>
  <p:sldIdLst>
    <p:sldId id="292" r:id="rId3"/>
  </p:sldIdLst>
  <p:sldSz cx="7556500" cy="106934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齋藤 芙美" initials="齋藤" lastIdx="2" clrIdx="0">
    <p:extLst>
      <p:ext uri="{19B8F6BF-5375-455C-9EA6-DF929625EA0E}">
        <p15:presenceInfo xmlns:p15="http://schemas.microsoft.com/office/powerpoint/2012/main" userId="S-1-5-21-3580068840-1394931835-201921230-161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44E02"/>
    <a:srgbClr val="FAAA0A"/>
    <a:srgbClr val="D1E8E2"/>
    <a:srgbClr val="E6E6E6"/>
    <a:srgbClr val="FCFEFD"/>
    <a:srgbClr val="CDE6DD"/>
    <a:srgbClr val="FFEAA7"/>
    <a:srgbClr val="AFDC7E"/>
    <a:srgbClr val="FDE1A9"/>
    <a:srgbClr val="FCCB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668" autoAdjust="0"/>
    <p:restoredTop sz="93834" autoAdjust="0"/>
  </p:normalViewPr>
  <p:slideViewPr>
    <p:cSldViewPr snapToGrid="0">
      <p:cViewPr varScale="1">
        <p:scale>
          <a:sx n="38" d="100"/>
          <a:sy n="38" d="100"/>
        </p:scale>
        <p:origin x="1744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r">
              <a:defRPr sz="1200"/>
            </a:lvl1pPr>
          </a:lstStyle>
          <a:p>
            <a:fld id="{964D714A-35F6-4EF2-8371-589994DBA61E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1233488"/>
            <a:ext cx="23510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8" tIns="47430" rIns="94858" bIns="4743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4858" tIns="47430" rIns="94858" bIns="4743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r">
              <a:defRPr sz="1200"/>
            </a:lvl1pPr>
          </a:lstStyle>
          <a:p>
            <a:fld id="{930F286F-2F69-448F-B16D-95F8927B35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52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738" y="1750055"/>
            <a:ext cx="6423025" cy="3722887"/>
          </a:xfrm>
        </p:spPr>
        <p:txBody>
          <a:bodyPr anchor="b"/>
          <a:lstStyle>
            <a:lvl1pPr algn="ctr"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563" y="5616511"/>
            <a:ext cx="5667375" cy="2581762"/>
          </a:xfrm>
        </p:spPr>
        <p:txBody>
          <a:bodyPr/>
          <a:lstStyle>
            <a:lvl1pPr marL="0" indent="0" algn="ctr">
              <a:buNone/>
              <a:defRPr sz="1983"/>
            </a:lvl1pPr>
            <a:lvl2pPr marL="377830" indent="0" algn="ctr">
              <a:buNone/>
              <a:defRPr sz="1653"/>
            </a:lvl2pPr>
            <a:lvl3pPr marL="755660" indent="0" algn="ctr">
              <a:buNone/>
              <a:defRPr sz="1488"/>
            </a:lvl3pPr>
            <a:lvl4pPr marL="1133490" indent="0" algn="ctr">
              <a:buNone/>
              <a:defRPr sz="1322"/>
            </a:lvl4pPr>
            <a:lvl5pPr marL="1511320" indent="0" algn="ctr">
              <a:buNone/>
              <a:defRPr sz="1322"/>
            </a:lvl5pPr>
            <a:lvl6pPr marL="1889150" indent="0" algn="ctr">
              <a:buNone/>
              <a:defRPr sz="1322"/>
            </a:lvl6pPr>
            <a:lvl7pPr marL="2266980" indent="0" algn="ctr">
              <a:buNone/>
              <a:defRPr sz="1322"/>
            </a:lvl7pPr>
            <a:lvl8pPr marL="2644811" indent="0" algn="ctr">
              <a:buNone/>
              <a:defRPr sz="1322"/>
            </a:lvl8pPr>
            <a:lvl9pPr marL="3022641" indent="0" algn="ctr">
              <a:buNone/>
              <a:defRPr sz="132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407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04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574" y="2665927"/>
            <a:ext cx="6517481" cy="4448157"/>
          </a:xfrm>
        </p:spPr>
        <p:txBody>
          <a:bodyPr anchor="b"/>
          <a:lstStyle>
            <a:lvl1pPr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74" y="7156165"/>
            <a:ext cx="6517481" cy="2339180"/>
          </a:xfrm>
        </p:spPr>
        <p:txBody>
          <a:bodyPr/>
          <a:lstStyle>
            <a:lvl1pPr marL="0" indent="0">
              <a:buNone/>
              <a:defRPr sz="1983">
                <a:solidFill>
                  <a:schemeClr val="tx1"/>
                </a:solidFill>
              </a:defRPr>
            </a:lvl1pPr>
            <a:lvl2pPr marL="37783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66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49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32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1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698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481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264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96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509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5478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61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569327"/>
            <a:ext cx="6517481" cy="206689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495" y="2621369"/>
            <a:ext cx="3196753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495" y="3906061"/>
            <a:ext cx="3196753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5478" y="2621369"/>
            <a:ext cx="3212497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5478" y="3906061"/>
            <a:ext cx="3212497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41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74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52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497" y="1539654"/>
            <a:ext cx="3825478" cy="7599245"/>
          </a:xfrm>
        </p:spPr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69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2497" y="1539654"/>
            <a:ext cx="3825478" cy="7599245"/>
          </a:xfrm>
        </p:spPr>
        <p:txBody>
          <a:bodyPr anchor="t"/>
          <a:lstStyle>
            <a:lvl1pPr marL="0" indent="0">
              <a:buNone/>
              <a:defRPr sz="2644"/>
            </a:lvl1pPr>
            <a:lvl2pPr marL="377830" indent="0">
              <a:buNone/>
              <a:defRPr sz="2314"/>
            </a:lvl2pPr>
            <a:lvl3pPr marL="755660" indent="0">
              <a:buNone/>
              <a:defRPr sz="1983"/>
            </a:lvl3pPr>
            <a:lvl4pPr marL="1133490" indent="0">
              <a:buNone/>
              <a:defRPr sz="1653"/>
            </a:lvl4pPr>
            <a:lvl5pPr marL="1511320" indent="0">
              <a:buNone/>
              <a:defRPr sz="1653"/>
            </a:lvl5pPr>
            <a:lvl6pPr marL="1889150" indent="0">
              <a:buNone/>
              <a:defRPr sz="1653"/>
            </a:lvl6pPr>
            <a:lvl7pPr marL="2266980" indent="0">
              <a:buNone/>
              <a:defRPr sz="1653"/>
            </a:lvl7pPr>
            <a:lvl8pPr marL="2644811" indent="0">
              <a:buNone/>
              <a:defRPr sz="1653"/>
            </a:lvl8pPr>
            <a:lvl9pPr marL="3022641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54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971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7621" y="569325"/>
            <a:ext cx="1629370" cy="906216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510" y="569325"/>
            <a:ext cx="4793655" cy="906216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00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27874A-8198-5F1D-EFC6-B638710D8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563" y="1749425"/>
            <a:ext cx="5667375" cy="37242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5189043-CE9A-26E1-A9CF-1B2E8D7F8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63" y="5616575"/>
            <a:ext cx="5667375" cy="25812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4C6022-F4A2-B0B8-6A24-3DC716753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BA6CD7-2B3C-B9EC-9B03-990A86C4B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8BA5F6-A92E-1C30-BFB1-DFA689E35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084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F7CB95-FEAF-78CD-9273-061BCA73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860543-F0E2-09DE-DEF7-A0AD784A9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53D8E4-C1AD-AEB1-B9D7-B06F79FF2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653E81-A9E7-F4BC-C0E3-91BBAF7E7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6467A1-D342-CD4F-A996-FDDC791E8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912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F3EBDA-9461-807C-49B9-452C9DBA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665413"/>
            <a:ext cx="6516687" cy="44481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C2110C-D79D-2BCA-03A3-3106B470C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7156450"/>
            <a:ext cx="6516687" cy="2338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649DDF-800A-EBAC-75C5-DF9CCF1B3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7EE843-5BDB-69C5-98BF-85ED25273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D81EED-1FF9-B026-A64E-F3319F61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44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1BC98-2894-8EEC-2401-F9A5D8A4C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765DBD-0094-3012-6EE6-2B01878D9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113" y="2846388"/>
            <a:ext cx="3182937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4817306-0D20-36AA-ABD8-FD1BB5349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4450" y="2846388"/>
            <a:ext cx="3182938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412C85C-C576-32EB-88F1-6D4507709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C26986-D621-E139-0D37-1B7FB8CE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EABA661-27E0-C7C0-5B8D-EB372ACA1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138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0B5485-FE30-32D4-70E1-FEE465B25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569913"/>
            <a:ext cx="6516688" cy="20669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BBE7406-2F4A-6820-D067-EAB7A4ACA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00" y="2620963"/>
            <a:ext cx="3197225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248A40-7D01-B17E-2811-855550BEB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00" y="3906838"/>
            <a:ext cx="3197225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95D430C-EF3A-7054-C2B4-F2C20E634E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5875" y="2620963"/>
            <a:ext cx="3211513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2204F93-EE83-C81F-2EA7-171097615B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5875" y="3906838"/>
            <a:ext cx="3211513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107E5E2-F0A7-38D1-4039-807711B61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E66DA1E-EDD4-9141-379A-209FA927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349BF31-D551-C80B-2812-A3EC7252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668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118D89-2A00-3241-B382-CE240D8D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7C6E06D-DF33-DE8F-39C3-4A1E1369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996E879-7C7B-E7D4-8F20-1543ABC50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3F65940-74A8-68AE-EA09-66E8FF327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12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3165DA2-29BF-E9C7-2BAA-505A01AF8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5E1A613-EA8C-2027-9BE7-A0B4A1805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B0F312-797F-DA43-5D6F-0700203B5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078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A080CB-9B0C-A005-F7F0-3A2BC7922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418EB7-A73A-64EB-008D-E9180BD6F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F6DCE56-F00D-7B48-CC56-4E310193B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CE04CE3-67A2-1CBB-7E98-D8153878C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772EE1-A258-E8AF-C8A1-17E44B58D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467875-555C-97CB-E0C1-66F968C3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70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E51ACD-194B-4DF2-5D53-EEEC41A8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4D43216-4343-666E-D519-40B2FD82F9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5AC591-1938-07CF-3AE3-3952C3894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8C8D3B-F7CA-6059-F3B5-3A13C22B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5A9E0E-BA60-819E-7960-325608561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54D42B2-5AA8-057D-8200-8E590EEF9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4264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0485D8-D9A0-C3E4-64F0-B9642516A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93B706D-C079-BA60-9D67-6488C107B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9803E3-E08C-49D8-7710-3BFE10382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9500BB-4367-B3F0-8D75-4032C0019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397099-5ACF-0626-EF16-0AC15AAA3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6196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8C4446D-FC11-9C39-20CF-CC5174DCE2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8613" y="569913"/>
            <a:ext cx="1628775" cy="906145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CA1E029-3995-3283-2108-464EE62E8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113" y="569913"/>
            <a:ext cx="4737100" cy="906145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D821CE-9B0F-8E14-3A38-CD4840128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F171ED-99AE-933B-8A60-B3AAD515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A1E19C-E6D6-48C0-B714-CCAC4BE7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0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510" y="569327"/>
            <a:ext cx="6517481" cy="2066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510" y="2846623"/>
            <a:ext cx="6517481" cy="6784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509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090C6-0FD7-4B03-B7D3-8E217C5758B0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3091" y="9911200"/>
            <a:ext cx="2550319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6778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770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660" rtl="0" eaLnBrk="1" latinLnBrk="0" hangingPunct="1">
        <a:lnSpc>
          <a:spcPct val="90000"/>
        </a:lnSpc>
        <a:spcBef>
          <a:spcPct val="0"/>
        </a:spcBef>
        <a:buNone/>
        <a:defRPr kumimoji="1"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15" indent="-188915" algn="l" defTabSz="755660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kumimoji="1" sz="2314" kern="1200">
          <a:solidFill>
            <a:schemeClr val="tx1"/>
          </a:solidFill>
          <a:latin typeface="+mn-lt"/>
          <a:ea typeface="+mn-ea"/>
          <a:cs typeface="+mn-cs"/>
        </a:defRPr>
      </a:lvl1pPr>
      <a:lvl2pPr marL="56674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94457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40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23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06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589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372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155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3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6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9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2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5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8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81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4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DD335B5-45B7-0349-3C81-51B2A0E0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18275" cy="2066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D624878-5D5F-3D00-EF2F-0423AF1EE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113" y="2846388"/>
            <a:ext cx="6518275" cy="6784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1B57B4-3CE7-76CF-5D96-0E15166B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113" y="9910763"/>
            <a:ext cx="1700212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CD59-3740-49D4-BC2E-CA1FA760C399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745A7F-43EE-FAA8-7DA7-3AC807BF6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3488" y="9910763"/>
            <a:ext cx="2549525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AB2330-CAAE-5FE5-EB71-2943FA540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7175" y="9910763"/>
            <a:ext cx="1700213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17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FE6DD594-CCA4-FC43-EC6C-2DDCB85C61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7"/>
            <a:ext cx="7556500" cy="10680565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2BF7A048-5A7F-0F7F-ABA4-DD098655D0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76" b="26507"/>
          <a:stretch/>
        </p:blipFill>
        <p:spPr>
          <a:xfrm>
            <a:off x="-451455" y="-413345"/>
            <a:ext cx="8007955" cy="7255903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E1CFF795-8041-A848-ED9E-73F8DA7335BA}"/>
              </a:ext>
            </a:extLst>
          </p:cNvPr>
          <p:cNvGrpSpPr/>
          <p:nvPr/>
        </p:nvGrpSpPr>
        <p:grpSpPr>
          <a:xfrm>
            <a:off x="3604206" y="8932826"/>
            <a:ext cx="939327" cy="635769"/>
            <a:chOff x="8371795" y="633327"/>
            <a:chExt cx="939327" cy="635769"/>
          </a:xfrm>
        </p:grpSpPr>
        <p:sp>
          <p:nvSpPr>
            <p:cNvPr id="7" name="楕円 6">
              <a:extLst>
                <a:ext uri="{FF2B5EF4-FFF2-40B4-BE49-F238E27FC236}">
                  <a16:creationId xmlns:a16="http://schemas.microsoft.com/office/drawing/2014/main" id="{700E4ECA-C133-2BEE-CD4B-088D7A97C11E}"/>
                </a:ext>
              </a:extLst>
            </p:cNvPr>
            <p:cNvSpPr/>
            <p:nvPr/>
          </p:nvSpPr>
          <p:spPr>
            <a:xfrm>
              <a:off x="8371795" y="633327"/>
              <a:ext cx="645818" cy="635769"/>
            </a:xfrm>
            <a:prstGeom prst="ellipse">
              <a:avLst/>
            </a:prstGeom>
            <a:solidFill>
              <a:srgbClr val="333F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8C921E"/>
                  </a:glow>
                </a:effectLst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1FD38A76-9D2E-4951-6DAA-12ABCB1BC662}"/>
                </a:ext>
              </a:extLst>
            </p:cNvPr>
            <p:cNvSpPr txBox="1"/>
            <p:nvPr/>
          </p:nvSpPr>
          <p:spPr>
            <a:xfrm>
              <a:off x="8414799" y="682387"/>
              <a:ext cx="89632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b="1" dirty="0">
                  <a:solidFill>
                    <a:schemeClr val="bg1"/>
                  </a:solidFill>
                </a:rPr>
                <a:t>木</a:t>
              </a:r>
            </a:p>
          </p:txBody>
        </p:sp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498D1200-125A-6A9E-40C6-10C098C534FB}"/>
              </a:ext>
            </a:extLst>
          </p:cNvPr>
          <p:cNvGrpSpPr/>
          <p:nvPr/>
        </p:nvGrpSpPr>
        <p:grpSpPr>
          <a:xfrm>
            <a:off x="337447" y="8597092"/>
            <a:ext cx="3555106" cy="1115224"/>
            <a:chOff x="-188345" y="6118688"/>
            <a:chExt cx="3563156" cy="1115224"/>
          </a:xfrm>
        </p:grpSpPr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73976C12-78E0-FE3D-C44D-551580E72814}"/>
                </a:ext>
              </a:extLst>
            </p:cNvPr>
            <p:cNvSpPr txBox="1"/>
            <p:nvPr/>
          </p:nvSpPr>
          <p:spPr>
            <a:xfrm rot="16200000">
              <a:off x="44128" y="5893443"/>
              <a:ext cx="1107996" cy="1572941"/>
            </a:xfrm>
            <a:prstGeom prst="rect">
              <a:avLst/>
            </a:prstGeom>
            <a:noFill/>
            <a:effectLst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en-US" altLang="ja-JP" sz="6000" b="1" dirty="0">
                  <a:solidFill>
                    <a:srgbClr val="333F5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</a:t>
              </a:r>
              <a:r>
                <a:rPr lang="ja-JP" altLang="en-US" sz="6000" b="1" dirty="0">
                  <a:solidFill>
                    <a:srgbClr val="333F5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１</a:t>
              </a:r>
              <a:endParaRPr lang="en-US" altLang="ja-JP" sz="60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8037C83D-E56E-7769-8C79-9867018FDE70}"/>
                </a:ext>
              </a:extLst>
            </p:cNvPr>
            <p:cNvSpPr txBox="1"/>
            <p:nvPr/>
          </p:nvSpPr>
          <p:spPr>
            <a:xfrm rot="16200000">
              <a:off x="1837811" y="5689683"/>
              <a:ext cx="1107996" cy="1966005"/>
            </a:xfrm>
            <a:prstGeom prst="rect">
              <a:avLst/>
            </a:prstGeom>
            <a:noFill/>
            <a:effectLst>
              <a:glow rad="127000">
                <a:srgbClr val="E34558"/>
              </a:glow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ja-JP" altLang="en-US" sz="6000" b="1" dirty="0">
                  <a:solidFill>
                    <a:srgbClr val="333F5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１３</a:t>
              </a:r>
              <a:r>
                <a:rPr lang="en-US" altLang="ja-JP" sz="5400" b="1" i="0" u="none" strike="noStrike" baseline="0" dirty="0">
                  <a:solidFill>
                    <a:schemeClr val="bg1"/>
                  </a:solidFill>
                  <a:effectLst>
                    <a:glow rad="88900">
                      <a:srgbClr val="634C0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  </a:t>
              </a:r>
              <a:r>
                <a:rPr lang="ja-JP" altLang="en-US" sz="5400" b="1" i="0" u="none" strike="noStrike" baseline="0" dirty="0">
                  <a:solidFill>
                    <a:schemeClr val="bg1"/>
                  </a:solidFill>
                  <a:effectLst>
                    <a:glow rad="88900">
                      <a:srgbClr val="634C0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 </a:t>
              </a:r>
              <a:endParaRPr lang="en-US" altLang="ja-JP" sz="5400" b="1" i="0" u="none" strike="noStrike" baseline="0" dirty="0">
                <a:solidFill>
                  <a:schemeClr val="bg1"/>
                </a:solidFill>
                <a:effectLst>
                  <a:glow rad="88900">
                    <a:srgbClr val="634C0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7AFE5586-0D92-09BF-CA05-829A385A5E07}"/>
              </a:ext>
            </a:extLst>
          </p:cNvPr>
          <p:cNvGrpSpPr/>
          <p:nvPr/>
        </p:nvGrpSpPr>
        <p:grpSpPr>
          <a:xfrm>
            <a:off x="390798" y="7811540"/>
            <a:ext cx="3187928" cy="911200"/>
            <a:chOff x="-3401719" y="7927714"/>
            <a:chExt cx="3469400" cy="1006064"/>
          </a:xfrm>
        </p:grpSpPr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58E287F8-84CD-C2AA-F936-A3FE4AE53F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00" t="73549" r="81428" b="19851"/>
            <a:stretch/>
          </p:blipFill>
          <p:spPr>
            <a:xfrm>
              <a:off x="-3401719" y="7927714"/>
              <a:ext cx="2221767" cy="1006064"/>
            </a:xfrm>
            <a:prstGeom prst="rect">
              <a:avLst/>
            </a:prstGeom>
          </p:spPr>
        </p:pic>
        <p:sp>
          <p:nvSpPr>
            <p:cNvPr id="14" name="TextBox 37">
              <a:extLst>
                <a:ext uri="{FF2B5EF4-FFF2-40B4-BE49-F238E27FC236}">
                  <a16:creationId xmlns:a16="http://schemas.microsoft.com/office/drawing/2014/main" id="{A5A12F24-32A2-B56E-1FBB-A842CDFE01E5}"/>
                </a:ext>
              </a:extLst>
            </p:cNvPr>
            <p:cNvSpPr txBox="1"/>
            <p:nvPr/>
          </p:nvSpPr>
          <p:spPr>
            <a:xfrm>
              <a:off x="-3165906" y="8460928"/>
              <a:ext cx="3233587" cy="25189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251"/>
                </a:lnSpc>
              </a:pPr>
              <a:r>
                <a:rPr lang="ja-JP" altLang="en-US" sz="2800" dirty="0">
                  <a:solidFill>
                    <a:srgbClr val="634C01"/>
                  </a:solidFill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開  催  日  </a:t>
              </a:r>
              <a:endParaRPr lang="en-US" sz="2800" dirty="0">
                <a:solidFill>
                  <a:srgbClr val="634C0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endParaRPr>
            </a:p>
          </p:txBody>
        </p:sp>
      </p:grpSp>
      <p:pic>
        <p:nvPicPr>
          <p:cNvPr id="15" name="Picture 60">
            <a:extLst>
              <a:ext uri="{FF2B5EF4-FFF2-40B4-BE49-F238E27FC236}">
                <a16:creationId xmlns:a16="http://schemas.microsoft.com/office/drawing/2014/main" id="{20C8343C-3D25-3F26-F9AF-60959670A28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547651" y="8212047"/>
            <a:ext cx="1486456" cy="466872"/>
          </a:xfrm>
          <a:prstGeom prst="rect">
            <a:avLst/>
          </a:prstGeom>
        </p:spPr>
      </p:pic>
      <p:sp>
        <p:nvSpPr>
          <p:cNvPr id="16" name="TextBox 27">
            <a:extLst>
              <a:ext uri="{FF2B5EF4-FFF2-40B4-BE49-F238E27FC236}">
                <a16:creationId xmlns:a16="http://schemas.microsoft.com/office/drawing/2014/main" id="{D00346E2-7EC6-5FEF-792A-8E11EE168EC2}"/>
              </a:ext>
            </a:extLst>
          </p:cNvPr>
          <p:cNvSpPr txBox="1"/>
          <p:nvPr/>
        </p:nvSpPr>
        <p:spPr>
          <a:xfrm>
            <a:off x="1232936" y="9154705"/>
            <a:ext cx="4142887" cy="4437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月  </a:t>
            </a:r>
            <a:r>
              <a:rPr lang="ja-JP" alt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　  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日     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E273346-1965-89AB-99DF-1ED350595DF3}"/>
              </a:ext>
            </a:extLst>
          </p:cNvPr>
          <p:cNvSpPr txBox="1"/>
          <p:nvPr/>
        </p:nvSpPr>
        <p:spPr>
          <a:xfrm rot="16200000">
            <a:off x="1824586" y="8174225"/>
            <a:ext cx="677108" cy="3406356"/>
          </a:xfrm>
          <a:prstGeom prst="rect">
            <a:avLst/>
          </a:prstGeom>
          <a:noFill/>
          <a:effectLst>
            <a:outerShdw blurRad="50800" dist="50800" dir="2580000" algn="ctr" rotWithShape="0">
              <a:schemeClr val="accent5">
                <a:lumMod val="60000"/>
                <a:lumOff val="40000"/>
              </a:schemeClr>
            </a:outerShdw>
          </a:effectLst>
        </p:spPr>
        <p:txBody>
          <a:bodyPr vert="eaVert" wrap="square">
            <a:spAutoFit/>
          </a:bodyPr>
          <a:lstStyle/>
          <a:p>
            <a:r>
              <a:rPr lang="en-US" altLang="ja-JP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14:00</a:t>
            </a:r>
            <a:r>
              <a:rPr lang="ja-JP" altLang="en-US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～</a:t>
            </a:r>
            <a:r>
              <a:rPr lang="en-US" altLang="ja-JP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15:00</a:t>
            </a: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C6B55263-7AB5-CE93-2C6E-9232CEBB263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80" r="27943" b="50686"/>
          <a:stretch/>
        </p:blipFill>
        <p:spPr>
          <a:xfrm>
            <a:off x="-102186" y="9337870"/>
            <a:ext cx="5068997" cy="1203398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7CDCBC82-FE7E-4E0E-98E7-1689BA98E2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76570">
            <a:off x="4781088" y="7994213"/>
            <a:ext cx="2548224" cy="1799302"/>
          </a:xfrm>
          <a:prstGeom prst="rect">
            <a:avLst/>
          </a:prstGeom>
        </p:spPr>
      </p:pic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89A73EF-AFB1-C532-A0C4-857B4ECCCD12}"/>
              </a:ext>
            </a:extLst>
          </p:cNvPr>
          <p:cNvSpPr txBox="1"/>
          <p:nvPr/>
        </p:nvSpPr>
        <p:spPr>
          <a:xfrm rot="858290">
            <a:off x="4873528" y="9718325"/>
            <a:ext cx="2363344" cy="584775"/>
          </a:xfrm>
          <a:prstGeom prst="rect">
            <a:avLst/>
          </a:prstGeom>
          <a:noFill/>
          <a:effectLst>
            <a:glow rad="127000">
              <a:srgbClr val="098109"/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>
            <a:spAutoFit/>
          </a:bodyPr>
          <a:lstStyle/>
          <a:p>
            <a:pPr algn="ctr"/>
            <a:r>
              <a:rPr kumimoji="1" lang="ja-JP" altLang="en-US" sz="3200" dirty="0">
                <a:solidFill>
                  <a:srgbClr val="68C9F2"/>
                </a:solidFill>
                <a:effectLst>
                  <a:glow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ニコモジ＋" panose="02000600000000000000" pitchFamily="2" charset="-128"/>
                <a:ea typeface="ニコモジ＋" panose="02000600000000000000" pitchFamily="2" charset="-128"/>
              </a:rPr>
              <a:t>脳トレクイズ！</a:t>
            </a:r>
            <a:endParaRPr kumimoji="1" lang="en-US" altLang="ja-JP" sz="3200" dirty="0">
              <a:solidFill>
                <a:srgbClr val="68C9F2"/>
              </a:solidFill>
              <a:effectLst>
                <a:glow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ニコモジ＋" panose="02000600000000000000" pitchFamily="2" charset="-128"/>
              <a:ea typeface="ニコモジ＋" panose="02000600000000000000" pitchFamily="2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EF7B180-7E87-4BE8-65C9-122D839A278C}"/>
              </a:ext>
            </a:extLst>
          </p:cNvPr>
          <p:cNvSpPr txBox="1"/>
          <p:nvPr/>
        </p:nvSpPr>
        <p:spPr>
          <a:xfrm>
            <a:off x="2163140" y="570553"/>
            <a:ext cx="59544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kumimoji="1" lang="ja-JP" altLang="en-US" sz="40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音楽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や</a:t>
            </a:r>
            <a:r>
              <a:rPr kumimoji="1" lang="ja-JP" altLang="en-US" sz="40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体操</a:t>
            </a:r>
            <a:r>
              <a:rPr kumimoji="1" lang="ja-JP" altLang="en-US" sz="36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をご一緒に！</a:t>
            </a:r>
            <a:endParaRPr lang="ja-JP" altLang="en-US" sz="3600" b="1" i="0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  <a:latin typeface="Hiragino Kaku Gothic Pro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EB72CB5C-A214-3E13-A1FF-487C1BFB062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69" t="26174"/>
          <a:stretch>
            <a:fillRect/>
          </a:stretch>
        </p:blipFill>
        <p:spPr>
          <a:xfrm>
            <a:off x="2349369" y="1168715"/>
            <a:ext cx="5333612" cy="4498887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C75A02E3-E571-3A15-1E96-EDB1DAA1FB1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216" b="67882"/>
          <a:stretch>
            <a:fillRect/>
          </a:stretch>
        </p:blipFill>
        <p:spPr>
          <a:xfrm>
            <a:off x="696194" y="4204968"/>
            <a:ext cx="6675825" cy="2017404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83ED6E9-8416-92D5-4702-02E3BBF90BA1}"/>
              </a:ext>
            </a:extLst>
          </p:cNvPr>
          <p:cNvSpPr txBox="1"/>
          <p:nvPr/>
        </p:nvSpPr>
        <p:spPr>
          <a:xfrm>
            <a:off x="-33659" y="6298551"/>
            <a:ext cx="7852425" cy="1292662"/>
          </a:xfrm>
          <a:prstGeom prst="rect">
            <a:avLst/>
          </a:prstGeom>
          <a:noFill/>
          <a:effectLst>
            <a:glow rad="127000">
              <a:srgbClr val="098109"/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>
            <a:spAutoFit/>
          </a:bodyPr>
          <a:lstStyle/>
          <a:p>
            <a:pPr algn="ctr"/>
            <a:r>
              <a:rPr kumimoji="1" lang="ja-JP" altLang="en-US" sz="26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27000">
                    <a:schemeClr val="bg1">
                      <a:alpha val="90000"/>
                    </a:schemeClr>
                  </a:glow>
                </a:effectLst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漫才協会でクイズ部の部長を務める、</a:t>
            </a:r>
            <a:endParaRPr kumimoji="1" lang="en-US" altLang="ja-JP" sz="2600" dirty="0">
              <a:solidFill>
                <a:schemeClr val="tx1">
                  <a:lumMod val="95000"/>
                  <a:lumOff val="5000"/>
                </a:schemeClr>
              </a:solidFill>
              <a:effectLst>
                <a:glow rad="127000">
                  <a:schemeClr val="bg1">
                    <a:alpha val="90000"/>
                  </a:schemeClr>
                </a:glow>
              </a:effectLst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  <a:p>
            <a:pPr algn="ctr"/>
            <a:r>
              <a:rPr kumimoji="1" lang="ja-JP" altLang="en-US" sz="26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27000">
                    <a:schemeClr val="bg1">
                      <a:alpha val="90000"/>
                    </a:schemeClr>
                  </a:glow>
                </a:effectLst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新宿カウボーイ石沢考案の脳トレクイズを行います！</a:t>
            </a:r>
          </a:p>
          <a:p>
            <a:pPr algn="ctr"/>
            <a:r>
              <a:rPr kumimoji="1" lang="ja-JP" altLang="en-US" sz="26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27000">
                    <a:schemeClr val="bg1">
                      <a:alpha val="90000"/>
                    </a:schemeClr>
                  </a:glow>
                </a:effectLst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体操で体を！笑いと脳トレで頭を、リフレッシュ！</a:t>
            </a:r>
            <a:endParaRPr kumimoji="1" lang="en-US" altLang="ja-JP" sz="2600" dirty="0">
              <a:solidFill>
                <a:schemeClr val="tx1">
                  <a:lumMod val="95000"/>
                  <a:lumOff val="5000"/>
                </a:schemeClr>
              </a:solidFill>
              <a:effectLst>
                <a:glow rad="127000">
                  <a:schemeClr val="bg1">
                    <a:alpha val="90000"/>
                  </a:schemeClr>
                </a:glow>
              </a:effectLst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D3DA355-9F72-6126-B3B7-B8D259DEFAB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73" y="477443"/>
            <a:ext cx="1673552" cy="900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2051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76149</TotalTime>
  <Words>57</Words>
  <Application>Microsoft Office PowerPoint</Application>
  <PresentationFormat>ユーザー設定</PresentationFormat>
  <Paragraphs>11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12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15" baseType="lpstr">
      <vt:lpstr>BIZ UDPゴシック</vt:lpstr>
      <vt:lpstr>BIZ UDP明朝 Medium</vt:lpstr>
      <vt:lpstr>DNP 秀英丸ゴシック Std B</vt:lpstr>
      <vt:lpstr>Hiragino Kaku Gothic Pro</vt:lpstr>
      <vt:lpstr>Noto Sans Regular Bold</vt:lpstr>
      <vt:lpstr>UD デジタル 教科書体 NP-B</vt:lpstr>
      <vt:lpstr>ニコモジ＋</vt:lpstr>
      <vt:lpstr>游ゴシック</vt:lpstr>
      <vt:lpstr>游ゴシック Light</vt:lpstr>
      <vt:lpstr>Arial</vt:lpstr>
      <vt:lpstr>Calibri</vt:lpstr>
      <vt:lpstr>Calibri Light</vt:lpstr>
      <vt:lpstr>Office テーマ</vt:lpstr>
      <vt:lpstr>デザインの設定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ラインナップチラシ</dc:title>
  <dc:creator>齋藤 芙美</dc:creator>
  <cp:lastModifiedBy>齋藤 芙美</cp:lastModifiedBy>
  <cp:revision>344</cp:revision>
  <cp:lastPrinted>2024-04-25T02:32:41Z</cp:lastPrinted>
  <dcterms:created xsi:type="dcterms:W3CDTF">2022-09-22T01:47:20Z</dcterms:created>
  <dcterms:modified xsi:type="dcterms:W3CDTF">2025-09-24T06:06:07Z</dcterms:modified>
</cp:coreProperties>
</file>