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48" d="100"/>
          <a:sy n="48" d="100"/>
        </p:scale>
        <p:origin x="1656" y="4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103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2036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3940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568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57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7899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7385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6594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06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221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0383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6827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ィカル ユーザー インターフェイス, アプリケーション, Web サイ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6ABE3DB-F750-2768-0B1A-702DAB92D1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7" t="25642" r="41159" b="13796"/>
          <a:stretch/>
        </p:blipFill>
        <p:spPr>
          <a:xfrm>
            <a:off x="0" y="0"/>
            <a:ext cx="6958693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804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Hirayama, Ayumi (XING) 平山 愛弓</dc:creator>
  <cp:lastModifiedBy>Hirayama, Ayumi (XING) 平山 愛弓</cp:lastModifiedBy>
  <cp:revision>1</cp:revision>
  <dcterms:created xsi:type="dcterms:W3CDTF">2025-09-19T01:52:08Z</dcterms:created>
  <dcterms:modified xsi:type="dcterms:W3CDTF">2025-09-19T01:54:41Z</dcterms:modified>
</cp:coreProperties>
</file>