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4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E02"/>
    <a:srgbClr val="FAAA0A"/>
    <a:srgbClr val="D1E8E2"/>
    <a:srgbClr val="E6E6E6"/>
    <a:srgbClr val="FCFEFD"/>
    <a:srgbClr val="CDE6DD"/>
    <a:srgbClr val="FFEAA7"/>
    <a:srgbClr val="AFDC7E"/>
    <a:srgbClr val="FDE1A9"/>
    <a:srgbClr val="FC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1317-7FAE-BF43-2276-6ED7FA8C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6FB1F1-ADF2-1796-7602-036C89117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95EB52-E240-B4FA-E29A-D8AC0CEC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68EFDC-8D6C-EC47-AB27-40E5A38EE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0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DE6DD"/>
            </a:gs>
            <a:gs pos="74000">
              <a:srgbClr val="D1E8E2"/>
            </a:gs>
            <a:gs pos="48000">
              <a:srgbClr val="E6E6E6"/>
            </a:gs>
            <a:gs pos="100000">
              <a:srgbClr val="FCFEFD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93B611-2BA8-F264-3D00-0AAC513F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B34A4B4D-95CF-1EF1-888D-05BB120E9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-5417" r="-6666" b="43668"/>
          <a:stretch>
            <a:fillRect/>
          </a:stretch>
        </p:blipFill>
        <p:spPr>
          <a:xfrm>
            <a:off x="3156553" y="8018718"/>
            <a:ext cx="4889525" cy="2624648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C6B688D2-5B57-DABC-D2F8-7D6ECFDD9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8" r="43978"/>
          <a:stretch>
            <a:fillRect/>
          </a:stretch>
        </p:blipFill>
        <p:spPr>
          <a:xfrm>
            <a:off x="-74719" y="4932410"/>
            <a:ext cx="4917106" cy="291294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200F928F-C408-5B4A-B097-A4FB14CAE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8" r="43978"/>
          <a:stretch>
            <a:fillRect/>
          </a:stretch>
        </p:blipFill>
        <p:spPr>
          <a:xfrm>
            <a:off x="0" y="7696399"/>
            <a:ext cx="5643563" cy="388331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EDA4377C-858A-9951-236F-8FFB3C2DD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-5417" r="-6666" b="43668"/>
          <a:stretch>
            <a:fillRect/>
          </a:stretch>
        </p:blipFill>
        <p:spPr>
          <a:xfrm>
            <a:off x="3216834" y="-337423"/>
            <a:ext cx="4889525" cy="262464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E4F5ACD-4E7A-8A8E-29C8-413EEBB16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AF29DAF-E83D-C157-4082-9B3F3872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A421DBE-B26E-CF6F-F632-6943A32323C0}"/>
              </a:ext>
            </a:extLst>
          </p:cNvPr>
          <p:cNvGrpSpPr/>
          <p:nvPr/>
        </p:nvGrpSpPr>
        <p:grpSpPr>
          <a:xfrm>
            <a:off x="257309" y="7497383"/>
            <a:ext cx="4585190" cy="2558876"/>
            <a:chOff x="791951" y="5113905"/>
            <a:chExt cx="4585190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CD31E73-371C-3E98-C403-5C2E1E6C9C98}"/>
                </a:ext>
              </a:extLst>
            </p:cNvPr>
            <p:cNvGrpSpPr/>
            <p:nvPr/>
          </p:nvGrpSpPr>
          <p:grpSpPr>
            <a:xfrm>
              <a:off x="3975265" y="6176681"/>
              <a:ext cx="686781" cy="635769"/>
              <a:chOff x="8944855" y="633327"/>
              <a:chExt cx="686781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54D1E9A2-1EAC-3964-E63B-9D1312852259}"/>
                  </a:ext>
                </a:extLst>
              </p:cNvPr>
              <p:cNvSpPr/>
              <p:nvPr/>
            </p:nvSpPr>
            <p:spPr>
              <a:xfrm>
                <a:off x="8944855" y="633327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F91C316-C57E-F40D-FE51-75BC07909959}"/>
                  </a:ext>
                </a:extLst>
              </p:cNvPr>
              <p:cNvSpPr txBox="1"/>
              <p:nvPr/>
            </p:nvSpPr>
            <p:spPr>
              <a:xfrm>
                <a:off x="8985817" y="679603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月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ABF91EF-A340-16DF-A0C8-D5A8E2B817FC}"/>
                </a:ext>
              </a:extLst>
            </p:cNvPr>
            <p:cNvGrpSpPr/>
            <p:nvPr/>
          </p:nvGrpSpPr>
          <p:grpSpPr>
            <a:xfrm>
              <a:off x="791951" y="5830812"/>
              <a:ext cx="3069526" cy="1107997"/>
              <a:chOff x="577892" y="6169959"/>
              <a:chExt cx="3019864" cy="1107997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4A06602-B955-1250-A80C-914DA5ED81C1}"/>
                  </a:ext>
                </a:extLst>
              </p:cNvPr>
              <p:cNvSpPr txBox="1"/>
              <p:nvPr/>
            </p:nvSpPr>
            <p:spPr>
              <a:xfrm rot="16200000">
                <a:off x="729572" y="6018279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1E831B7-8279-38FE-10F2-3B662B59E57F}"/>
                  </a:ext>
                </a:extLst>
              </p:cNvPr>
              <p:cNvSpPr txBox="1"/>
              <p:nvPr/>
            </p:nvSpPr>
            <p:spPr>
              <a:xfrm rot="16200000">
                <a:off x="2285719" y="5965919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i="0" u="none" strike="noStrike" baseline="0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i="0" u="none" strike="noStrike" baseline="0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0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D2375FE-5DCD-5838-A8CF-64D6751E606A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2383D9FD-8B3D-344F-A0A5-9121CDEB8E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F3A92667-A5B8-8BDC-FE75-8070859DACEF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22FC9EF7-3309-9B3D-8601-8AC5E64CB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4E24B01-01FA-BC49-E73D-3853BB94BC60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189A5071-2EE0-3703-2DC5-BD76A2402EFD}"/>
              </a:ext>
            </a:extLst>
          </p:cNvPr>
          <p:cNvSpPr txBox="1"/>
          <p:nvPr/>
        </p:nvSpPr>
        <p:spPr>
          <a:xfrm>
            <a:off x="1080150" y="8761677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59D0B7C-E40A-70EF-04B3-782F6C183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F10BB7-73BC-602D-DA78-B231C7AD25B2}"/>
              </a:ext>
            </a:extLst>
          </p:cNvPr>
          <p:cNvSpPr txBox="1"/>
          <p:nvPr/>
        </p:nvSpPr>
        <p:spPr>
          <a:xfrm>
            <a:off x="4505683" y="8214290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1FDE1E5A-BEC4-B66E-4CF2-6997B413F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209" y="-198436"/>
            <a:ext cx="8381135" cy="471438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13BDE818-BF09-FBDC-00D9-A03AC5E0FD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74" b="41623"/>
          <a:stretch>
            <a:fillRect/>
          </a:stretch>
        </p:blipFill>
        <p:spPr>
          <a:xfrm>
            <a:off x="136086" y="3120570"/>
            <a:ext cx="2571175" cy="2481341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10E3DCC-3EAF-C2DA-DA2A-DEBC20262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5" r="30488" b="41623"/>
          <a:stretch>
            <a:fillRect/>
          </a:stretch>
        </p:blipFill>
        <p:spPr>
          <a:xfrm>
            <a:off x="4896368" y="2531624"/>
            <a:ext cx="3067399" cy="2960227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8294C9EE-6163-A4DC-EE02-5117018FCF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0" t="63575" b="6670"/>
          <a:stretch>
            <a:fillRect/>
          </a:stretch>
        </p:blipFill>
        <p:spPr>
          <a:xfrm>
            <a:off x="458433" y="5354090"/>
            <a:ext cx="7168076" cy="2342309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D570EEB5-A51E-DA7A-F7A1-4F2FCA87FF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75" r="54607" b="6670"/>
          <a:stretch>
            <a:fillRect/>
          </a:stretch>
        </p:blipFill>
        <p:spPr>
          <a:xfrm>
            <a:off x="795691" y="4096469"/>
            <a:ext cx="6178181" cy="22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6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76143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343</cp:revision>
  <cp:lastPrinted>2024-04-25T02:32:41Z</cp:lastPrinted>
  <dcterms:created xsi:type="dcterms:W3CDTF">2022-09-22T01:47:20Z</dcterms:created>
  <dcterms:modified xsi:type="dcterms:W3CDTF">2025-09-24T06:05:30Z</dcterms:modified>
</cp:coreProperties>
</file>